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A6D0E39-3608-4487-A278-D55A4656E725}"/>
              </a:ext>
            </a:extLst>
          </p:cNvPr>
          <p:cNvGrpSpPr/>
          <p:nvPr/>
        </p:nvGrpSpPr>
        <p:grpSpPr>
          <a:xfrm>
            <a:off x="790712" y="976393"/>
            <a:ext cx="2416964" cy="2474464"/>
            <a:chOff x="487680" y="610426"/>
            <a:chExt cx="2496086" cy="255546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69D3D5C-AECE-4682-BE38-4A639EAEF41F}"/>
                </a:ext>
              </a:extLst>
            </p:cNvPr>
            <p:cNvGrpSpPr/>
            <p:nvPr/>
          </p:nvGrpSpPr>
          <p:grpSpPr>
            <a:xfrm>
              <a:off x="487680" y="610426"/>
              <a:ext cx="2496086" cy="2555468"/>
              <a:chOff x="487680" y="610426"/>
              <a:chExt cx="3392170" cy="3472870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3561B157-47FD-40AF-A191-B9A39C076319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A58E4879-0F84-4D99-8893-CE305BC5F5A1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EE47B005-D6B7-4E03-97F8-958B940102FF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9D44318D-494A-4DA3-B387-B4DE6867009A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89" name="二等辺三角形 341">
                      <a:extLst>
                        <a:ext uri="{FF2B5EF4-FFF2-40B4-BE49-F238E27FC236}">
                          <a16:creationId xmlns:a16="http://schemas.microsoft.com/office/drawing/2014/main" id="{0C101ECA-56A6-4B49-A8E5-35A82518441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C8FF1469-AAE8-4DE7-9753-15B8F7EEC2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二等辺三角形 337">
                      <a:extLst>
                        <a:ext uri="{FF2B5EF4-FFF2-40B4-BE49-F238E27FC236}">
                          <a16:creationId xmlns:a16="http://schemas.microsoft.com/office/drawing/2014/main" id="{3F3BC372-62C9-4B54-AC3E-89BAB9EA17B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C9A1861F-6968-4347-A9A9-702C8901901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" name="楕円 3">
                  <a:extLst>
                    <a:ext uri="{FF2B5EF4-FFF2-40B4-BE49-F238E27FC236}">
                      <a16:creationId xmlns:a16="http://schemas.microsoft.com/office/drawing/2014/main" id="{9BBF858B-393F-45BB-A5A3-75E9EFBD891B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42D35D41-F8DC-4696-A9AA-19E270880B64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CFE5BBD3-1375-4DBC-BBDE-D0E860D74F7E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202A5729-1A1F-4906-A160-4F29C6024E26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F99A6328-C8C3-41BF-A413-55E7F997AD91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C20FDA7E-EAE7-42AF-9AFD-BFC1BB345054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F8E4EB16-CC3B-409C-9E20-7DD0151A5614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9333C2B1-1487-499C-9FBB-07F2634DC045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8A93C202-8C42-4973-BA2C-4EC04FCA676D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0C22D9EF-A6F6-4CC7-9B58-DB2BCAE12A25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7F1C159E-1BCB-41D8-93FE-C42DB366B4AA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3792EA68-65F5-4BFE-A46C-7B4AEEE221D0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92557BD5-F9A6-4A06-99D1-33F210AB6CF8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8B02F71E-8FBE-4D50-8359-07E7023E0690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521F8352-5EDE-40E8-B412-44D991EE3CD1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A59DDCCF-E1A4-4CA9-A56B-1C77B9228593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A1929E4C-81E8-4747-90C9-99ED5B4B99AF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536E43FD-88B8-48E8-921F-A624C30F507C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DAC1E7FC-9964-4633-986E-520DF11FFA01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C288DE59-3D7E-415B-97D6-2118B9B563D5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2805802-EB5A-4BB0-B4C2-BBAF08AE7B74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D33C8F00-E766-44E2-B249-8204967E2026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5CE2BDA5-BCD9-4234-9262-2215B8282CC6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DDB65872-AEAC-4ACB-8FF5-A21E663D4EF8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197BECCA-A4B5-4170-B8E9-CB255087B187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F7ABCC67-EEB1-4D3A-9E2A-E848B77BCE85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B3C5B7E4-88DF-4430-A459-F8B9E23AB7D1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3C400974-016D-4D86-AFFC-121789ED679A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71A0C05C-F06A-42F1-AF8C-317C9DDFB65C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A1EE5ECB-6096-46E9-A08F-1157454869B9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F209E617-5A55-49B7-898B-DB8A5D6F6AA9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DF98BE6-B0F9-489B-B408-5F07B2E1481A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3F57E902-3F16-46E1-85E9-9F3E315A49A4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BE6853A-8AD1-403B-B976-5C44C478CEB5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27045983-5734-420B-B7CB-6729673F02CE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5998416-9A9B-4B37-A321-18657E9014DA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DC71FB6E-1442-4503-9547-4A150D851797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7423BD66-4B51-4BA9-B15F-39E902F3DFE0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C3F38E2A-776E-4058-BCC7-CCF6CC562964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4A6B00CB-3F31-4A02-812F-D4153B15B50D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09D3F8D7-C97E-40DD-825B-99C62A2F1213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波線 48">
                    <a:extLst>
                      <a:ext uri="{FF2B5EF4-FFF2-40B4-BE49-F238E27FC236}">
                        <a16:creationId xmlns:a16="http://schemas.microsoft.com/office/drawing/2014/main" id="{C9B56BC1-8867-435D-83A7-64A40F9DAB2F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02A442BF-869C-4DB0-84DC-848C1670065F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88EE262A-6E97-4465-B8CB-A27E249C9BB3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波線 46">
                    <a:extLst>
                      <a:ext uri="{FF2B5EF4-FFF2-40B4-BE49-F238E27FC236}">
                        <a16:creationId xmlns:a16="http://schemas.microsoft.com/office/drawing/2014/main" id="{A99D38FA-1B0A-4FAB-B05E-3D46E7BFFB7A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F990BD68-7910-4321-A353-8F517C844A41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7C109780-3F99-4D3B-B4E1-9F52E37DB4F1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波線 44">
                    <a:extLst>
                      <a:ext uri="{FF2B5EF4-FFF2-40B4-BE49-F238E27FC236}">
                        <a16:creationId xmlns:a16="http://schemas.microsoft.com/office/drawing/2014/main" id="{17CD76D8-7A1D-429D-8324-0BB87566DB5A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6CA2BADD-07B8-463A-B307-C9ADB8D56A29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57EC99B0-9E84-4147-A543-ED5538613903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波線 42">
                    <a:extLst>
                      <a:ext uri="{FF2B5EF4-FFF2-40B4-BE49-F238E27FC236}">
                        <a16:creationId xmlns:a16="http://schemas.microsoft.com/office/drawing/2014/main" id="{369EAD90-BC20-4F0B-A22B-02C9D045BC6E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CEA53EA7-56ED-428F-A7AA-532B44660613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04F67ED0-673A-4FCB-AEC3-5B062B9ACCA6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波線 40">
                    <a:extLst>
                      <a:ext uri="{FF2B5EF4-FFF2-40B4-BE49-F238E27FC236}">
                        <a16:creationId xmlns:a16="http://schemas.microsoft.com/office/drawing/2014/main" id="{6A835C6C-8B81-4ACB-8A37-893D7FC3CFD3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A86995DE-6685-45D5-AA0F-EA53DF25715C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E8D7C30D-8D72-4D98-A643-19B33A9F91C7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9932CE0C-8FC5-4CB0-AB4F-E51524589E5F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波線 38">
                    <a:extLst>
                      <a:ext uri="{FF2B5EF4-FFF2-40B4-BE49-F238E27FC236}">
                        <a16:creationId xmlns:a16="http://schemas.microsoft.com/office/drawing/2014/main" id="{CE75918F-794A-4892-9ED4-E91B5C66BFA1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66B2B23-281E-4202-B502-AC72D08E7717}"/>
                </a:ext>
              </a:extLst>
            </p:cNvPr>
            <p:cNvGrpSpPr/>
            <p:nvPr/>
          </p:nvGrpSpPr>
          <p:grpSpPr>
            <a:xfrm>
              <a:off x="1760198" y="788983"/>
              <a:ext cx="778799" cy="1191972"/>
              <a:chOff x="3324203" y="773787"/>
              <a:chExt cx="778799" cy="1191972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1C50DC31-0259-4356-AD6E-8B04FED40CC8}"/>
                  </a:ext>
                </a:extLst>
              </p:cNvPr>
              <p:cNvSpPr/>
              <p:nvPr/>
            </p:nvSpPr>
            <p:spPr>
              <a:xfrm rot="5400000">
                <a:off x="3540031" y="588379"/>
                <a:ext cx="177496" cy="548311"/>
              </a:xfrm>
              <a:custGeom>
                <a:avLst/>
                <a:gdLst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3990 w 177496"/>
                  <a:gd name="connsiteY15" fmla="*/ 224318 h 548311"/>
                  <a:gd name="connsiteX16" fmla="*/ 116701 w 177496"/>
                  <a:gd name="connsiteY16" fmla="*/ 222881 h 548311"/>
                  <a:gd name="connsiteX17" fmla="*/ 123994 w 177496"/>
                  <a:gd name="connsiteY17" fmla="*/ 191121 h 548311"/>
                  <a:gd name="connsiteX18" fmla="*/ 129778 w 177496"/>
                  <a:gd name="connsiteY18" fmla="*/ 189793 h 548311"/>
                  <a:gd name="connsiteX19" fmla="*/ 117816 w 177496"/>
                  <a:gd name="connsiteY19" fmla="*/ 170699 h 548311"/>
                  <a:gd name="connsiteX20" fmla="*/ 135117 w 177496"/>
                  <a:gd name="connsiteY20" fmla="*/ 143084 h 548311"/>
                  <a:gd name="connsiteX21" fmla="*/ 125553 w 177496"/>
                  <a:gd name="connsiteY21" fmla="*/ 111933 h 548311"/>
                  <a:gd name="connsiteX22" fmla="*/ 149410 w 177496"/>
                  <a:gd name="connsiteY22" fmla="*/ 89737 h 548311"/>
                  <a:gd name="connsiteX23" fmla="*/ 148236 w 177496"/>
                  <a:gd name="connsiteY23" fmla="*/ 57171 h 548311"/>
                  <a:gd name="connsiteX24" fmla="*/ 175144 w 177496"/>
                  <a:gd name="connsiteY24" fmla="*/ 42904 h 548311"/>
                  <a:gd name="connsiteX25" fmla="*/ 175057 w 177496"/>
                  <a:gd name="connsiteY25" fmla="*/ 44914 h 548311"/>
                  <a:gd name="connsiteX26" fmla="*/ 171464 w 177496"/>
                  <a:gd name="connsiteY26" fmla="*/ 268292 h 548311"/>
                  <a:gd name="connsiteX27" fmla="*/ 175057 w 177496"/>
                  <a:gd name="connsiteY27" fmla="*/ 491670 h 548311"/>
                  <a:gd name="connsiteX28" fmla="*/ 177496 w 177496"/>
                  <a:gd name="connsiteY28" fmla="*/ 548077 h 548311"/>
                  <a:gd name="connsiteX29" fmla="*/ 171019 w 177496"/>
                  <a:gd name="connsiteY29" fmla="*/ 548311 h 548311"/>
                  <a:gd name="connsiteX30" fmla="*/ 155754 w 177496"/>
                  <a:gd name="connsiteY30" fmla="*/ 519521 h 548311"/>
                  <a:gd name="connsiteX31" fmla="*/ 123994 w 177496"/>
                  <a:gd name="connsiteY31" fmla="*/ 512228 h 548311"/>
                  <a:gd name="connsiteX32" fmla="*/ 119455 w 177496"/>
                  <a:gd name="connsiteY32" fmla="*/ 492463 h 548311"/>
                  <a:gd name="connsiteX33" fmla="*/ 120005 w 177496"/>
                  <a:gd name="connsiteY33" fmla="*/ 505173 h 548311"/>
                  <a:gd name="connsiteX34" fmla="*/ 113528 w 177496"/>
                  <a:gd name="connsiteY34" fmla="*/ 505407 h 548311"/>
                  <a:gd name="connsiteX35" fmla="*/ 98263 w 177496"/>
                  <a:gd name="connsiteY35" fmla="*/ 476617 h 548311"/>
                  <a:gd name="connsiteX36" fmla="*/ 66503 w 177496"/>
                  <a:gd name="connsiteY36" fmla="*/ 469324 h 548311"/>
                  <a:gd name="connsiteX37" fmla="*/ 59210 w 177496"/>
                  <a:gd name="connsiteY37" fmla="*/ 437564 h 548311"/>
                  <a:gd name="connsiteX38" fmla="*/ 30420 w 177496"/>
                  <a:gd name="connsiteY38" fmla="*/ 422299 h 548311"/>
                  <a:gd name="connsiteX39" fmla="*/ 31594 w 177496"/>
                  <a:gd name="connsiteY39" fmla="*/ 389733 h 548311"/>
                  <a:gd name="connsiteX40" fmla="*/ 7737 w 177496"/>
                  <a:gd name="connsiteY40" fmla="*/ 367537 h 548311"/>
                  <a:gd name="connsiteX41" fmla="*/ 17301 w 177496"/>
                  <a:gd name="connsiteY41" fmla="*/ 336386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3990 w 177496"/>
                  <a:gd name="connsiteY15" fmla="*/ 224318 h 548311"/>
                  <a:gd name="connsiteX16" fmla="*/ 123994 w 177496"/>
                  <a:gd name="connsiteY16" fmla="*/ 191121 h 548311"/>
                  <a:gd name="connsiteX17" fmla="*/ 129778 w 177496"/>
                  <a:gd name="connsiteY17" fmla="*/ 189793 h 548311"/>
                  <a:gd name="connsiteX18" fmla="*/ 117816 w 177496"/>
                  <a:gd name="connsiteY18" fmla="*/ 170699 h 548311"/>
                  <a:gd name="connsiteX19" fmla="*/ 135117 w 177496"/>
                  <a:gd name="connsiteY19" fmla="*/ 143084 h 548311"/>
                  <a:gd name="connsiteX20" fmla="*/ 125553 w 177496"/>
                  <a:gd name="connsiteY20" fmla="*/ 111933 h 548311"/>
                  <a:gd name="connsiteX21" fmla="*/ 149410 w 177496"/>
                  <a:gd name="connsiteY21" fmla="*/ 89737 h 548311"/>
                  <a:gd name="connsiteX22" fmla="*/ 148236 w 177496"/>
                  <a:gd name="connsiteY22" fmla="*/ 57171 h 548311"/>
                  <a:gd name="connsiteX23" fmla="*/ 175144 w 177496"/>
                  <a:gd name="connsiteY23" fmla="*/ 42904 h 548311"/>
                  <a:gd name="connsiteX24" fmla="*/ 175057 w 177496"/>
                  <a:gd name="connsiteY24" fmla="*/ 44914 h 548311"/>
                  <a:gd name="connsiteX25" fmla="*/ 171464 w 177496"/>
                  <a:gd name="connsiteY25" fmla="*/ 268292 h 548311"/>
                  <a:gd name="connsiteX26" fmla="*/ 175057 w 177496"/>
                  <a:gd name="connsiteY26" fmla="*/ 491670 h 548311"/>
                  <a:gd name="connsiteX27" fmla="*/ 177496 w 177496"/>
                  <a:gd name="connsiteY27" fmla="*/ 548077 h 548311"/>
                  <a:gd name="connsiteX28" fmla="*/ 171019 w 177496"/>
                  <a:gd name="connsiteY28" fmla="*/ 548311 h 548311"/>
                  <a:gd name="connsiteX29" fmla="*/ 155754 w 177496"/>
                  <a:gd name="connsiteY29" fmla="*/ 519521 h 548311"/>
                  <a:gd name="connsiteX30" fmla="*/ 123994 w 177496"/>
                  <a:gd name="connsiteY30" fmla="*/ 512228 h 548311"/>
                  <a:gd name="connsiteX31" fmla="*/ 119455 w 177496"/>
                  <a:gd name="connsiteY31" fmla="*/ 492463 h 548311"/>
                  <a:gd name="connsiteX32" fmla="*/ 120005 w 177496"/>
                  <a:gd name="connsiteY32" fmla="*/ 505173 h 548311"/>
                  <a:gd name="connsiteX33" fmla="*/ 113528 w 177496"/>
                  <a:gd name="connsiteY33" fmla="*/ 505407 h 548311"/>
                  <a:gd name="connsiteX34" fmla="*/ 98263 w 177496"/>
                  <a:gd name="connsiteY34" fmla="*/ 476617 h 548311"/>
                  <a:gd name="connsiteX35" fmla="*/ 66503 w 177496"/>
                  <a:gd name="connsiteY35" fmla="*/ 469324 h 548311"/>
                  <a:gd name="connsiteX36" fmla="*/ 59210 w 177496"/>
                  <a:gd name="connsiteY36" fmla="*/ 437564 h 548311"/>
                  <a:gd name="connsiteX37" fmla="*/ 30420 w 177496"/>
                  <a:gd name="connsiteY37" fmla="*/ 422299 h 548311"/>
                  <a:gd name="connsiteX38" fmla="*/ 31594 w 177496"/>
                  <a:gd name="connsiteY38" fmla="*/ 389733 h 548311"/>
                  <a:gd name="connsiteX39" fmla="*/ 7737 w 177496"/>
                  <a:gd name="connsiteY39" fmla="*/ 367537 h 548311"/>
                  <a:gd name="connsiteX40" fmla="*/ 17301 w 177496"/>
                  <a:gd name="connsiteY40" fmla="*/ 336386 h 548311"/>
                  <a:gd name="connsiteX41" fmla="*/ 0 w 177496"/>
                  <a:gd name="connsiteY41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3990 w 177496"/>
                  <a:gd name="connsiteY15" fmla="*/ 224318 h 548311"/>
                  <a:gd name="connsiteX16" fmla="*/ 123994 w 177496"/>
                  <a:gd name="connsiteY16" fmla="*/ 191121 h 548311"/>
                  <a:gd name="connsiteX17" fmla="*/ 117816 w 177496"/>
                  <a:gd name="connsiteY17" fmla="*/ 170699 h 548311"/>
                  <a:gd name="connsiteX18" fmla="*/ 135117 w 177496"/>
                  <a:gd name="connsiteY18" fmla="*/ 143084 h 548311"/>
                  <a:gd name="connsiteX19" fmla="*/ 125553 w 177496"/>
                  <a:gd name="connsiteY19" fmla="*/ 111933 h 548311"/>
                  <a:gd name="connsiteX20" fmla="*/ 149410 w 177496"/>
                  <a:gd name="connsiteY20" fmla="*/ 89737 h 548311"/>
                  <a:gd name="connsiteX21" fmla="*/ 148236 w 177496"/>
                  <a:gd name="connsiteY21" fmla="*/ 57171 h 548311"/>
                  <a:gd name="connsiteX22" fmla="*/ 175144 w 177496"/>
                  <a:gd name="connsiteY22" fmla="*/ 42904 h 548311"/>
                  <a:gd name="connsiteX23" fmla="*/ 175057 w 177496"/>
                  <a:gd name="connsiteY23" fmla="*/ 44914 h 548311"/>
                  <a:gd name="connsiteX24" fmla="*/ 171464 w 177496"/>
                  <a:gd name="connsiteY24" fmla="*/ 268292 h 548311"/>
                  <a:gd name="connsiteX25" fmla="*/ 175057 w 177496"/>
                  <a:gd name="connsiteY25" fmla="*/ 491670 h 548311"/>
                  <a:gd name="connsiteX26" fmla="*/ 177496 w 177496"/>
                  <a:gd name="connsiteY26" fmla="*/ 548077 h 548311"/>
                  <a:gd name="connsiteX27" fmla="*/ 171019 w 177496"/>
                  <a:gd name="connsiteY27" fmla="*/ 548311 h 548311"/>
                  <a:gd name="connsiteX28" fmla="*/ 155754 w 177496"/>
                  <a:gd name="connsiteY28" fmla="*/ 519521 h 548311"/>
                  <a:gd name="connsiteX29" fmla="*/ 123994 w 177496"/>
                  <a:gd name="connsiteY29" fmla="*/ 512228 h 548311"/>
                  <a:gd name="connsiteX30" fmla="*/ 119455 w 177496"/>
                  <a:gd name="connsiteY30" fmla="*/ 492463 h 548311"/>
                  <a:gd name="connsiteX31" fmla="*/ 120005 w 177496"/>
                  <a:gd name="connsiteY31" fmla="*/ 505173 h 548311"/>
                  <a:gd name="connsiteX32" fmla="*/ 113528 w 177496"/>
                  <a:gd name="connsiteY32" fmla="*/ 505407 h 548311"/>
                  <a:gd name="connsiteX33" fmla="*/ 98263 w 177496"/>
                  <a:gd name="connsiteY33" fmla="*/ 476617 h 548311"/>
                  <a:gd name="connsiteX34" fmla="*/ 66503 w 177496"/>
                  <a:gd name="connsiteY34" fmla="*/ 469324 h 548311"/>
                  <a:gd name="connsiteX35" fmla="*/ 59210 w 177496"/>
                  <a:gd name="connsiteY35" fmla="*/ 437564 h 548311"/>
                  <a:gd name="connsiteX36" fmla="*/ 30420 w 177496"/>
                  <a:gd name="connsiteY36" fmla="*/ 422299 h 548311"/>
                  <a:gd name="connsiteX37" fmla="*/ 31594 w 177496"/>
                  <a:gd name="connsiteY37" fmla="*/ 389733 h 548311"/>
                  <a:gd name="connsiteX38" fmla="*/ 7737 w 177496"/>
                  <a:gd name="connsiteY38" fmla="*/ 367537 h 548311"/>
                  <a:gd name="connsiteX39" fmla="*/ 17301 w 177496"/>
                  <a:gd name="connsiteY39" fmla="*/ 336386 h 548311"/>
                  <a:gd name="connsiteX40" fmla="*/ 0 w 177496"/>
                  <a:gd name="connsiteY40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23994 w 177496"/>
                  <a:gd name="connsiteY15" fmla="*/ 191121 h 548311"/>
                  <a:gd name="connsiteX16" fmla="*/ 117816 w 177496"/>
                  <a:gd name="connsiteY16" fmla="*/ 170699 h 548311"/>
                  <a:gd name="connsiteX17" fmla="*/ 135117 w 177496"/>
                  <a:gd name="connsiteY17" fmla="*/ 143084 h 548311"/>
                  <a:gd name="connsiteX18" fmla="*/ 125553 w 177496"/>
                  <a:gd name="connsiteY18" fmla="*/ 111933 h 548311"/>
                  <a:gd name="connsiteX19" fmla="*/ 149410 w 177496"/>
                  <a:gd name="connsiteY19" fmla="*/ 89737 h 548311"/>
                  <a:gd name="connsiteX20" fmla="*/ 148236 w 177496"/>
                  <a:gd name="connsiteY20" fmla="*/ 57171 h 548311"/>
                  <a:gd name="connsiteX21" fmla="*/ 175144 w 177496"/>
                  <a:gd name="connsiteY21" fmla="*/ 42904 h 548311"/>
                  <a:gd name="connsiteX22" fmla="*/ 175057 w 177496"/>
                  <a:gd name="connsiteY22" fmla="*/ 44914 h 548311"/>
                  <a:gd name="connsiteX23" fmla="*/ 171464 w 177496"/>
                  <a:gd name="connsiteY23" fmla="*/ 268292 h 548311"/>
                  <a:gd name="connsiteX24" fmla="*/ 175057 w 177496"/>
                  <a:gd name="connsiteY24" fmla="*/ 491670 h 548311"/>
                  <a:gd name="connsiteX25" fmla="*/ 177496 w 177496"/>
                  <a:gd name="connsiteY25" fmla="*/ 548077 h 548311"/>
                  <a:gd name="connsiteX26" fmla="*/ 171019 w 177496"/>
                  <a:gd name="connsiteY26" fmla="*/ 548311 h 548311"/>
                  <a:gd name="connsiteX27" fmla="*/ 155754 w 177496"/>
                  <a:gd name="connsiteY27" fmla="*/ 519521 h 548311"/>
                  <a:gd name="connsiteX28" fmla="*/ 123994 w 177496"/>
                  <a:gd name="connsiteY28" fmla="*/ 512228 h 548311"/>
                  <a:gd name="connsiteX29" fmla="*/ 119455 w 177496"/>
                  <a:gd name="connsiteY29" fmla="*/ 492463 h 548311"/>
                  <a:gd name="connsiteX30" fmla="*/ 120005 w 177496"/>
                  <a:gd name="connsiteY30" fmla="*/ 505173 h 548311"/>
                  <a:gd name="connsiteX31" fmla="*/ 113528 w 177496"/>
                  <a:gd name="connsiteY31" fmla="*/ 505407 h 548311"/>
                  <a:gd name="connsiteX32" fmla="*/ 98263 w 177496"/>
                  <a:gd name="connsiteY32" fmla="*/ 476617 h 548311"/>
                  <a:gd name="connsiteX33" fmla="*/ 66503 w 177496"/>
                  <a:gd name="connsiteY33" fmla="*/ 469324 h 548311"/>
                  <a:gd name="connsiteX34" fmla="*/ 59210 w 177496"/>
                  <a:gd name="connsiteY34" fmla="*/ 437564 h 548311"/>
                  <a:gd name="connsiteX35" fmla="*/ 30420 w 177496"/>
                  <a:gd name="connsiteY35" fmla="*/ 422299 h 548311"/>
                  <a:gd name="connsiteX36" fmla="*/ 31594 w 177496"/>
                  <a:gd name="connsiteY36" fmla="*/ 389733 h 548311"/>
                  <a:gd name="connsiteX37" fmla="*/ 7737 w 177496"/>
                  <a:gd name="connsiteY37" fmla="*/ 367537 h 548311"/>
                  <a:gd name="connsiteX38" fmla="*/ 17301 w 177496"/>
                  <a:gd name="connsiteY38" fmla="*/ 336386 h 548311"/>
                  <a:gd name="connsiteX39" fmla="*/ 0 w 177496"/>
                  <a:gd name="connsiteY39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23994 w 177496"/>
                  <a:gd name="connsiteY15" fmla="*/ 191121 h 548311"/>
                  <a:gd name="connsiteX16" fmla="*/ 117816 w 177496"/>
                  <a:gd name="connsiteY16" fmla="*/ 170699 h 548311"/>
                  <a:gd name="connsiteX17" fmla="*/ 125553 w 177496"/>
                  <a:gd name="connsiteY17" fmla="*/ 111933 h 548311"/>
                  <a:gd name="connsiteX18" fmla="*/ 149410 w 177496"/>
                  <a:gd name="connsiteY18" fmla="*/ 89737 h 548311"/>
                  <a:gd name="connsiteX19" fmla="*/ 148236 w 177496"/>
                  <a:gd name="connsiteY19" fmla="*/ 57171 h 548311"/>
                  <a:gd name="connsiteX20" fmla="*/ 175144 w 177496"/>
                  <a:gd name="connsiteY20" fmla="*/ 42904 h 548311"/>
                  <a:gd name="connsiteX21" fmla="*/ 175057 w 177496"/>
                  <a:gd name="connsiteY21" fmla="*/ 44914 h 548311"/>
                  <a:gd name="connsiteX22" fmla="*/ 171464 w 177496"/>
                  <a:gd name="connsiteY22" fmla="*/ 268292 h 548311"/>
                  <a:gd name="connsiteX23" fmla="*/ 175057 w 177496"/>
                  <a:gd name="connsiteY23" fmla="*/ 491670 h 548311"/>
                  <a:gd name="connsiteX24" fmla="*/ 177496 w 177496"/>
                  <a:gd name="connsiteY24" fmla="*/ 548077 h 548311"/>
                  <a:gd name="connsiteX25" fmla="*/ 171019 w 177496"/>
                  <a:gd name="connsiteY25" fmla="*/ 548311 h 548311"/>
                  <a:gd name="connsiteX26" fmla="*/ 155754 w 177496"/>
                  <a:gd name="connsiteY26" fmla="*/ 519521 h 548311"/>
                  <a:gd name="connsiteX27" fmla="*/ 123994 w 177496"/>
                  <a:gd name="connsiteY27" fmla="*/ 512228 h 548311"/>
                  <a:gd name="connsiteX28" fmla="*/ 119455 w 177496"/>
                  <a:gd name="connsiteY28" fmla="*/ 492463 h 548311"/>
                  <a:gd name="connsiteX29" fmla="*/ 120005 w 177496"/>
                  <a:gd name="connsiteY29" fmla="*/ 505173 h 548311"/>
                  <a:gd name="connsiteX30" fmla="*/ 113528 w 177496"/>
                  <a:gd name="connsiteY30" fmla="*/ 505407 h 548311"/>
                  <a:gd name="connsiteX31" fmla="*/ 98263 w 177496"/>
                  <a:gd name="connsiteY31" fmla="*/ 476617 h 548311"/>
                  <a:gd name="connsiteX32" fmla="*/ 66503 w 177496"/>
                  <a:gd name="connsiteY32" fmla="*/ 469324 h 548311"/>
                  <a:gd name="connsiteX33" fmla="*/ 59210 w 177496"/>
                  <a:gd name="connsiteY33" fmla="*/ 437564 h 548311"/>
                  <a:gd name="connsiteX34" fmla="*/ 30420 w 177496"/>
                  <a:gd name="connsiteY34" fmla="*/ 422299 h 548311"/>
                  <a:gd name="connsiteX35" fmla="*/ 31594 w 177496"/>
                  <a:gd name="connsiteY35" fmla="*/ 389733 h 548311"/>
                  <a:gd name="connsiteX36" fmla="*/ 7737 w 177496"/>
                  <a:gd name="connsiteY36" fmla="*/ 367537 h 548311"/>
                  <a:gd name="connsiteX37" fmla="*/ 17301 w 177496"/>
                  <a:gd name="connsiteY37" fmla="*/ 336386 h 548311"/>
                  <a:gd name="connsiteX38" fmla="*/ 0 w 177496"/>
                  <a:gd name="connsiteY38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7816 w 177496"/>
                  <a:gd name="connsiteY15" fmla="*/ 170699 h 548311"/>
                  <a:gd name="connsiteX16" fmla="*/ 125553 w 177496"/>
                  <a:gd name="connsiteY16" fmla="*/ 111933 h 548311"/>
                  <a:gd name="connsiteX17" fmla="*/ 149410 w 177496"/>
                  <a:gd name="connsiteY17" fmla="*/ 89737 h 548311"/>
                  <a:gd name="connsiteX18" fmla="*/ 148236 w 177496"/>
                  <a:gd name="connsiteY18" fmla="*/ 57171 h 548311"/>
                  <a:gd name="connsiteX19" fmla="*/ 175144 w 177496"/>
                  <a:gd name="connsiteY19" fmla="*/ 42904 h 548311"/>
                  <a:gd name="connsiteX20" fmla="*/ 175057 w 177496"/>
                  <a:gd name="connsiteY20" fmla="*/ 44914 h 548311"/>
                  <a:gd name="connsiteX21" fmla="*/ 171464 w 177496"/>
                  <a:gd name="connsiteY21" fmla="*/ 268292 h 548311"/>
                  <a:gd name="connsiteX22" fmla="*/ 175057 w 177496"/>
                  <a:gd name="connsiteY22" fmla="*/ 491670 h 548311"/>
                  <a:gd name="connsiteX23" fmla="*/ 177496 w 177496"/>
                  <a:gd name="connsiteY23" fmla="*/ 548077 h 548311"/>
                  <a:gd name="connsiteX24" fmla="*/ 171019 w 177496"/>
                  <a:gd name="connsiteY24" fmla="*/ 548311 h 548311"/>
                  <a:gd name="connsiteX25" fmla="*/ 155754 w 177496"/>
                  <a:gd name="connsiteY25" fmla="*/ 519521 h 548311"/>
                  <a:gd name="connsiteX26" fmla="*/ 123994 w 177496"/>
                  <a:gd name="connsiteY26" fmla="*/ 512228 h 548311"/>
                  <a:gd name="connsiteX27" fmla="*/ 119455 w 177496"/>
                  <a:gd name="connsiteY27" fmla="*/ 492463 h 548311"/>
                  <a:gd name="connsiteX28" fmla="*/ 120005 w 177496"/>
                  <a:gd name="connsiteY28" fmla="*/ 505173 h 548311"/>
                  <a:gd name="connsiteX29" fmla="*/ 113528 w 177496"/>
                  <a:gd name="connsiteY29" fmla="*/ 505407 h 548311"/>
                  <a:gd name="connsiteX30" fmla="*/ 98263 w 177496"/>
                  <a:gd name="connsiteY30" fmla="*/ 476617 h 548311"/>
                  <a:gd name="connsiteX31" fmla="*/ 66503 w 177496"/>
                  <a:gd name="connsiteY31" fmla="*/ 469324 h 548311"/>
                  <a:gd name="connsiteX32" fmla="*/ 59210 w 177496"/>
                  <a:gd name="connsiteY32" fmla="*/ 437564 h 548311"/>
                  <a:gd name="connsiteX33" fmla="*/ 30420 w 177496"/>
                  <a:gd name="connsiteY33" fmla="*/ 422299 h 548311"/>
                  <a:gd name="connsiteX34" fmla="*/ 31594 w 177496"/>
                  <a:gd name="connsiteY34" fmla="*/ 389733 h 548311"/>
                  <a:gd name="connsiteX35" fmla="*/ 7737 w 177496"/>
                  <a:gd name="connsiteY35" fmla="*/ 367537 h 548311"/>
                  <a:gd name="connsiteX36" fmla="*/ 17301 w 177496"/>
                  <a:gd name="connsiteY36" fmla="*/ 336386 h 548311"/>
                  <a:gd name="connsiteX37" fmla="*/ 0 w 177496"/>
                  <a:gd name="connsiteY37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7816 w 177496"/>
                  <a:gd name="connsiteY15" fmla="*/ 170699 h 548311"/>
                  <a:gd name="connsiteX16" fmla="*/ 125553 w 177496"/>
                  <a:gd name="connsiteY16" fmla="*/ 111933 h 548311"/>
                  <a:gd name="connsiteX17" fmla="*/ 149410 w 177496"/>
                  <a:gd name="connsiteY17" fmla="*/ 89737 h 548311"/>
                  <a:gd name="connsiteX18" fmla="*/ 148236 w 177496"/>
                  <a:gd name="connsiteY18" fmla="*/ 57171 h 548311"/>
                  <a:gd name="connsiteX19" fmla="*/ 175144 w 177496"/>
                  <a:gd name="connsiteY19" fmla="*/ 42904 h 548311"/>
                  <a:gd name="connsiteX20" fmla="*/ 175057 w 177496"/>
                  <a:gd name="connsiteY20" fmla="*/ 44914 h 548311"/>
                  <a:gd name="connsiteX21" fmla="*/ 175057 w 177496"/>
                  <a:gd name="connsiteY21" fmla="*/ 491670 h 548311"/>
                  <a:gd name="connsiteX22" fmla="*/ 177496 w 177496"/>
                  <a:gd name="connsiteY22" fmla="*/ 548077 h 548311"/>
                  <a:gd name="connsiteX23" fmla="*/ 171019 w 177496"/>
                  <a:gd name="connsiteY23" fmla="*/ 548311 h 548311"/>
                  <a:gd name="connsiteX24" fmla="*/ 155754 w 177496"/>
                  <a:gd name="connsiteY24" fmla="*/ 519521 h 548311"/>
                  <a:gd name="connsiteX25" fmla="*/ 123994 w 177496"/>
                  <a:gd name="connsiteY25" fmla="*/ 512228 h 548311"/>
                  <a:gd name="connsiteX26" fmla="*/ 119455 w 177496"/>
                  <a:gd name="connsiteY26" fmla="*/ 492463 h 548311"/>
                  <a:gd name="connsiteX27" fmla="*/ 120005 w 177496"/>
                  <a:gd name="connsiteY27" fmla="*/ 505173 h 548311"/>
                  <a:gd name="connsiteX28" fmla="*/ 113528 w 177496"/>
                  <a:gd name="connsiteY28" fmla="*/ 505407 h 548311"/>
                  <a:gd name="connsiteX29" fmla="*/ 98263 w 177496"/>
                  <a:gd name="connsiteY29" fmla="*/ 476617 h 548311"/>
                  <a:gd name="connsiteX30" fmla="*/ 66503 w 177496"/>
                  <a:gd name="connsiteY30" fmla="*/ 469324 h 548311"/>
                  <a:gd name="connsiteX31" fmla="*/ 59210 w 177496"/>
                  <a:gd name="connsiteY31" fmla="*/ 437564 h 548311"/>
                  <a:gd name="connsiteX32" fmla="*/ 30420 w 177496"/>
                  <a:gd name="connsiteY32" fmla="*/ 422299 h 548311"/>
                  <a:gd name="connsiteX33" fmla="*/ 31594 w 177496"/>
                  <a:gd name="connsiteY33" fmla="*/ 389733 h 548311"/>
                  <a:gd name="connsiteX34" fmla="*/ 7737 w 177496"/>
                  <a:gd name="connsiteY34" fmla="*/ 367537 h 548311"/>
                  <a:gd name="connsiteX35" fmla="*/ 17301 w 177496"/>
                  <a:gd name="connsiteY35" fmla="*/ 336386 h 548311"/>
                  <a:gd name="connsiteX36" fmla="*/ 0 w 177496"/>
                  <a:gd name="connsiteY36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25553 w 177496"/>
                  <a:gd name="connsiteY15" fmla="*/ 111933 h 548311"/>
                  <a:gd name="connsiteX16" fmla="*/ 149410 w 177496"/>
                  <a:gd name="connsiteY16" fmla="*/ 89737 h 548311"/>
                  <a:gd name="connsiteX17" fmla="*/ 148236 w 177496"/>
                  <a:gd name="connsiteY17" fmla="*/ 57171 h 548311"/>
                  <a:gd name="connsiteX18" fmla="*/ 175144 w 177496"/>
                  <a:gd name="connsiteY18" fmla="*/ 42904 h 548311"/>
                  <a:gd name="connsiteX19" fmla="*/ 175057 w 177496"/>
                  <a:gd name="connsiteY19" fmla="*/ 44914 h 548311"/>
                  <a:gd name="connsiteX20" fmla="*/ 175057 w 177496"/>
                  <a:gd name="connsiteY20" fmla="*/ 491670 h 548311"/>
                  <a:gd name="connsiteX21" fmla="*/ 177496 w 177496"/>
                  <a:gd name="connsiteY21" fmla="*/ 548077 h 548311"/>
                  <a:gd name="connsiteX22" fmla="*/ 171019 w 177496"/>
                  <a:gd name="connsiteY22" fmla="*/ 548311 h 548311"/>
                  <a:gd name="connsiteX23" fmla="*/ 155754 w 177496"/>
                  <a:gd name="connsiteY23" fmla="*/ 519521 h 548311"/>
                  <a:gd name="connsiteX24" fmla="*/ 123994 w 177496"/>
                  <a:gd name="connsiteY24" fmla="*/ 512228 h 548311"/>
                  <a:gd name="connsiteX25" fmla="*/ 119455 w 177496"/>
                  <a:gd name="connsiteY25" fmla="*/ 492463 h 548311"/>
                  <a:gd name="connsiteX26" fmla="*/ 120005 w 177496"/>
                  <a:gd name="connsiteY26" fmla="*/ 505173 h 548311"/>
                  <a:gd name="connsiteX27" fmla="*/ 113528 w 177496"/>
                  <a:gd name="connsiteY27" fmla="*/ 505407 h 548311"/>
                  <a:gd name="connsiteX28" fmla="*/ 98263 w 177496"/>
                  <a:gd name="connsiteY28" fmla="*/ 476617 h 548311"/>
                  <a:gd name="connsiteX29" fmla="*/ 66503 w 177496"/>
                  <a:gd name="connsiteY29" fmla="*/ 469324 h 548311"/>
                  <a:gd name="connsiteX30" fmla="*/ 59210 w 177496"/>
                  <a:gd name="connsiteY30" fmla="*/ 437564 h 548311"/>
                  <a:gd name="connsiteX31" fmla="*/ 30420 w 177496"/>
                  <a:gd name="connsiteY31" fmla="*/ 422299 h 548311"/>
                  <a:gd name="connsiteX32" fmla="*/ 31594 w 177496"/>
                  <a:gd name="connsiteY32" fmla="*/ 389733 h 548311"/>
                  <a:gd name="connsiteX33" fmla="*/ 7737 w 177496"/>
                  <a:gd name="connsiteY33" fmla="*/ 367537 h 548311"/>
                  <a:gd name="connsiteX34" fmla="*/ 17301 w 177496"/>
                  <a:gd name="connsiteY34" fmla="*/ 336386 h 548311"/>
                  <a:gd name="connsiteX35" fmla="*/ 0 w 177496"/>
                  <a:gd name="connsiteY35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49410 w 177496"/>
                  <a:gd name="connsiteY15" fmla="*/ 89737 h 548311"/>
                  <a:gd name="connsiteX16" fmla="*/ 148236 w 177496"/>
                  <a:gd name="connsiteY16" fmla="*/ 57171 h 548311"/>
                  <a:gd name="connsiteX17" fmla="*/ 175144 w 177496"/>
                  <a:gd name="connsiteY17" fmla="*/ 42904 h 548311"/>
                  <a:gd name="connsiteX18" fmla="*/ 175057 w 177496"/>
                  <a:gd name="connsiteY18" fmla="*/ 44914 h 548311"/>
                  <a:gd name="connsiteX19" fmla="*/ 175057 w 177496"/>
                  <a:gd name="connsiteY19" fmla="*/ 491670 h 548311"/>
                  <a:gd name="connsiteX20" fmla="*/ 177496 w 177496"/>
                  <a:gd name="connsiteY20" fmla="*/ 548077 h 548311"/>
                  <a:gd name="connsiteX21" fmla="*/ 171019 w 177496"/>
                  <a:gd name="connsiteY21" fmla="*/ 548311 h 548311"/>
                  <a:gd name="connsiteX22" fmla="*/ 155754 w 177496"/>
                  <a:gd name="connsiteY22" fmla="*/ 519521 h 548311"/>
                  <a:gd name="connsiteX23" fmla="*/ 123994 w 177496"/>
                  <a:gd name="connsiteY23" fmla="*/ 512228 h 548311"/>
                  <a:gd name="connsiteX24" fmla="*/ 119455 w 177496"/>
                  <a:gd name="connsiteY24" fmla="*/ 492463 h 548311"/>
                  <a:gd name="connsiteX25" fmla="*/ 120005 w 177496"/>
                  <a:gd name="connsiteY25" fmla="*/ 505173 h 548311"/>
                  <a:gd name="connsiteX26" fmla="*/ 113528 w 177496"/>
                  <a:gd name="connsiteY26" fmla="*/ 505407 h 548311"/>
                  <a:gd name="connsiteX27" fmla="*/ 98263 w 177496"/>
                  <a:gd name="connsiteY27" fmla="*/ 476617 h 548311"/>
                  <a:gd name="connsiteX28" fmla="*/ 66503 w 177496"/>
                  <a:gd name="connsiteY28" fmla="*/ 469324 h 548311"/>
                  <a:gd name="connsiteX29" fmla="*/ 59210 w 177496"/>
                  <a:gd name="connsiteY29" fmla="*/ 437564 h 548311"/>
                  <a:gd name="connsiteX30" fmla="*/ 30420 w 177496"/>
                  <a:gd name="connsiteY30" fmla="*/ 422299 h 548311"/>
                  <a:gd name="connsiteX31" fmla="*/ 31594 w 177496"/>
                  <a:gd name="connsiteY31" fmla="*/ 389733 h 548311"/>
                  <a:gd name="connsiteX32" fmla="*/ 7737 w 177496"/>
                  <a:gd name="connsiteY32" fmla="*/ 367537 h 548311"/>
                  <a:gd name="connsiteX33" fmla="*/ 17301 w 177496"/>
                  <a:gd name="connsiteY33" fmla="*/ 336386 h 548311"/>
                  <a:gd name="connsiteX34" fmla="*/ 0 w 177496"/>
                  <a:gd name="connsiteY34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48236 w 177496"/>
                  <a:gd name="connsiteY15" fmla="*/ 57171 h 548311"/>
                  <a:gd name="connsiteX16" fmla="*/ 175144 w 177496"/>
                  <a:gd name="connsiteY16" fmla="*/ 42904 h 548311"/>
                  <a:gd name="connsiteX17" fmla="*/ 175057 w 177496"/>
                  <a:gd name="connsiteY17" fmla="*/ 44914 h 548311"/>
                  <a:gd name="connsiteX18" fmla="*/ 175057 w 177496"/>
                  <a:gd name="connsiteY18" fmla="*/ 491670 h 548311"/>
                  <a:gd name="connsiteX19" fmla="*/ 177496 w 177496"/>
                  <a:gd name="connsiteY19" fmla="*/ 548077 h 548311"/>
                  <a:gd name="connsiteX20" fmla="*/ 171019 w 177496"/>
                  <a:gd name="connsiteY20" fmla="*/ 548311 h 548311"/>
                  <a:gd name="connsiteX21" fmla="*/ 155754 w 177496"/>
                  <a:gd name="connsiteY21" fmla="*/ 519521 h 548311"/>
                  <a:gd name="connsiteX22" fmla="*/ 123994 w 177496"/>
                  <a:gd name="connsiteY22" fmla="*/ 512228 h 548311"/>
                  <a:gd name="connsiteX23" fmla="*/ 119455 w 177496"/>
                  <a:gd name="connsiteY23" fmla="*/ 492463 h 548311"/>
                  <a:gd name="connsiteX24" fmla="*/ 120005 w 177496"/>
                  <a:gd name="connsiteY24" fmla="*/ 505173 h 548311"/>
                  <a:gd name="connsiteX25" fmla="*/ 113528 w 177496"/>
                  <a:gd name="connsiteY25" fmla="*/ 505407 h 548311"/>
                  <a:gd name="connsiteX26" fmla="*/ 98263 w 177496"/>
                  <a:gd name="connsiteY26" fmla="*/ 476617 h 548311"/>
                  <a:gd name="connsiteX27" fmla="*/ 66503 w 177496"/>
                  <a:gd name="connsiteY27" fmla="*/ 469324 h 548311"/>
                  <a:gd name="connsiteX28" fmla="*/ 59210 w 177496"/>
                  <a:gd name="connsiteY28" fmla="*/ 437564 h 548311"/>
                  <a:gd name="connsiteX29" fmla="*/ 30420 w 177496"/>
                  <a:gd name="connsiteY29" fmla="*/ 422299 h 548311"/>
                  <a:gd name="connsiteX30" fmla="*/ 31594 w 177496"/>
                  <a:gd name="connsiteY30" fmla="*/ 389733 h 548311"/>
                  <a:gd name="connsiteX31" fmla="*/ 7737 w 177496"/>
                  <a:gd name="connsiteY31" fmla="*/ 367537 h 548311"/>
                  <a:gd name="connsiteX32" fmla="*/ 17301 w 177496"/>
                  <a:gd name="connsiteY32" fmla="*/ 336386 h 548311"/>
                  <a:gd name="connsiteX33" fmla="*/ 0 w 177496"/>
                  <a:gd name="connsiteY33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75144 w 177496"/>
                  <a:gd name="connsiteY15" fmla="*/ 42904 h 548311"/>
                  <a:gd name="connsiteX16" fmla="*/ 175057 w 177496"/>
                  <a:gd name="connsiteY16" fmla="*/ 44914 h 548311"/>
                  <a:gd name="connsiteX17" fmla="*/ 175057 w 177496"/>
                  <a:gd name="connsiteY17" fmla="*/ 491670 h 548311"/>
                  <a:gd name="connsiteX18" fmla="*/ 177496 w 177496"/>
                  <a:gd name="connsiteY18" fmla="*/ 548077 h 548311"/>
                  <a:gd name="connsiteX19" fmla="*/ 171019 w 177496"/>
                  <a:gd name="connsiteY19" fmla="*/ 548311 h 548311"/>
                  <a:gd name="connsiteX20" fmla="*/ 155754 w 177496"/>
                  <a:gd name="connsiteY20" fmla="*/ 519521 h 548311"/>
                  <a:gd name="connsiteX21" fmla="*/ 123994 w 177496"/>
                  <a:gd name="connsiteY21" fmla="*/ 512228 h 548311"/>
                  <a:gd name="connsiteX22" fmla="*/ 119455 w 177496"/>
                  <a:gd name="connsiteY22" fmla="*/ 492463 h 548311"/>
                  <a:gd name="connsiteX23" fmla="*/ 120005 w 177496"/>
                  <a:gd name="connsiteY23" fmla="*/ 505173 h 548311"/>
                  <a:gd name="connsiteX24" fmla="*/ 113528 w 177496"/>
                  <a:gd name="connsiteY24" fmla="*/ 505407 h 548311"/>
                  <a:gd name="connsiteX25" fmla="*/ 98263 w 177496"/>
                  <a:gd name="connsiteY25" fmla="*/ 476617 h 548311"/>
                  <a:gd name="connsiteX26" fmla="*/ 66503 w 177496"/>
                  <a:gd name="connsiteY26" fmla="*/ 469324 h 548311"/>
                  <a:gd name="connsiteX27" fmla="*/ 59210 w 177496"/>
                  <a:gd name="connsiteY27" fmla="*/ 437564 h 548311"/>
                  <a:gd name="connsiteX28" fmla="*/ 30420 w 177496"/>
                  <a:gd name="connsiteY28" fmla="*/ 422299 h 548311"/>
                  <a:gd name="connsiteX29" fmla="*/ 31594 w 177496"/>
                  <a:gd name="connsiteY29" fmla="*/ 389733 h 548311"/>
                  <a:gd name="connsiteX30" fmla="*/ 7737 w 177496"/>
                  <a:gd name="connsiteY30" fmla="*/ 367537 h 548311"/>
                  <a:gd name="connsiteX31" fmla="*/ 17301 w 177496"/>
                  <a:gd name="connsiteY31" fmla="*/ 336386 h 548311"/>
                  <a:gd name="connsiteX32" fmla="*/ 0 w 177496"/>
                  <a:gd name="connsiteY32" fmla="*/ 308770 h 54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77496" h="548311">
                    <a:moveTo>
                      <a:pt x="0" y="308770"/>
                    </a:moveTo>
                    <a:lnTo>
                      <a:pt x="17301" y="281155"/>
                    </a:lnTo>
                    <a:lnTo>
                      <a:pt x="7737" y="250004"/>
                    </a:lnTo>
                    <a:lnTo>
                      <a:pt x="31594" y="227808"/>
                    </a:lnTo>
                    <a:cubicBezTo>
                      <a:pt x="31203" y="216953"/>
                      <a:pt x="30811" y="206097"/>
                      <a:pt x="30420" y="195242"/>
                    </a:cubicBezTo>
                    <a:lnTo>
                      <a:pt x="59210" y="179977"/>
                    </a:lnTo>
                    <a:lnTo>
                      <a:pt x="66503" y="148217"/>
                    </a:lnTo>
                    <a:lnTo>
                      <a:pt x="72287" y="146889"/>
                    </a:lnTo>
                    <a:lnTo>
                      <a:pt x="60325" y="127795"/>
                    </a:lnTo>
                    <a:lnTo>
                      <a:pt x="77626" y="100180"/>
                    </a:lnTo>
                    <a:lnTo>
                      <a:pt x="68062" y="69029"/>
                    </a:lnTo>
                    <a:lnTo>
                      <a:pt x="91919" y="46833"/>
                    </a:lnTo>
                    <a:cubicBezTo>
                      <a:pt x="91528" y="35978"/>
                      <a:pt x="91136" y="25122"/>
                      <a:pt x="90745" y="14267"/>
                    </a:cubicBezTo>
                    <a:lnTo>
                      <a:pt x="117653" y="0"/>
                    </a:lnTo>
                    <a:lnTo>
                      <a:pt x="117566" y="2010"/>
                    </a:lnTo>
                    <a:cubicBezTo>
                      <a:pt x="127148" y="9161"/>
                      <a:pt x="165562" y="35753"/>
                      <a:pt x="175144" y="42904"/>
                    </a:cubicBezTo>
                    <a:lnTo>
                      <a:pt x="175057" y="44914"/>
                    </a:lnTo>
                    <a:cubicBezTo>
                      <a:pt x="175043" y="119708"/>
                      <a:pt x="174651" y="407810"/>
                      <a:pt x="175057" y="491670"/>
                    </a:cubicBezTo>
                    <a:lnTo>
                      <a:pt x="177496" y="548077"/>
                    </a:lnTo>
                    <a:lnTo>
                      <a:pt x="171019" y="548311"/>
                    </a:lnTo>
                    <a:lnTo>
                      <a:pt x="155754" y="519521"/>
                    </a:lnTo>
                    <a:lnTo>
                      <a:pt x="123994" y="512228"/>
                    </a:lnTo>
                    <a:lnTo>
                      <a:pt x="119455" y="492463"/>
                    </a:lnTo>
                    <a:cubicBezTo>
                      <a:pt x="119638" y="496700"/>
                      <a:pt x="119822" y="500936"/>
                      <a:pt x="120005" y="505173"/>
                    </a:cubicBezTo>
                    <a:lnTo>
                      <a:pt x="113528" y="505407"/>
                    </a:lnTo>
                    <a:lnTo>
                      <a:pt x="98263" y="476617"/>
                    </a:lnTo>
                    <a:lnTo>
                      <a:pt x="66503" y="469324"/>
                    </a:lnTo>
                    <a:lnTo>
                      <a:pt x="59210" y="437564"/>
                    </a:lnTo>
                    <a:lnTo>
                      <a:pt x="30420" y="422299"/>
                    </a:lnTo>
                    <a:cubicBezTo>
                      <a:pt x="30811" y="411444"/>
                      <a:pt x="31203" y="400588"/>
                      <a:pt x="31594" y="389733"/>
                    </a:cubicBezTo>
                    <a:lnTo>
                      <a:pt x="7737" y="367537"/>
                    </a:lnTo>
                    <a:lnTo>
                      <a:pt x="17301" y="336386"/>
                    </a:lnTo>
                    <a:lnTo>
                      <a:pt x="0" y="308770"/>
                    </a:ln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87AA0D82-AD90-49F0-825E-841FEDE743E8}"/>
                  </a:ext>
                </a:extLst>
              </p:cNvPr>
              <p:cNvSpPr/>
              <p:nvPr/>
            </p:nvSpPr>
            <p:spPr>
              <a:xfrm rot="5400000">
                <a:off x="3590229" y="581086"/>
                <a:ext cx="120005" cy="505407"/>
              </a:xfrm>
              <a:custGeom>
                <a:avLst/>
                <a:gdLst>
                  <a:gd name="connsiteX0" fmla="*/ 0 w 120005"/>
                  <a:gd name="connsiteY0" fmla="*/ 308770 h 505407"/>
                  <a:gd name="connsiteX1" fmla="*/ 17301 w 120005"/>
                  <a:gd name="connsiteY1" fmla="*/ 281155 h 505407"/>
                  <a:gd name="connsiteX2" fmla="*/ 7737 w 120005"/>
                  <a:gd name="connsiteY2" fmla="*/ 250004 h 505407"/>
                  <a:gd name="connsiteX3" fmla="*/ 31594 w 120005"/>
                  <a:gd name="connsiteY3" fmla="*/ 227808 h 505407"/>
                  <a:gd name="connsiteX4" fmla="*/ 30420 w 120005"/>
                  <a:gd name="connsiteY4" fmla="*/ 195242 h 505407"/>
                  <a:gd name="connsiteX5" fmla="*/ 59210 w 120005"/>
                  <a:gd name="connsiteY5" fmla="*/ 179977 h 505407"/>
                  <a:gd name="connsiteX6" fmla="*/ 66503 w 120005"/>
                  <a:gd name="connsiteY6" fmla="*/ 148217 h 505407"/>
                  <a:gd name="connsiteX7" fmla="*/ 72287 w 120005"/>
                  <a:gd name="connsiteY7" fmla="*/ 146889 h 505407"/>
                  <a:gd name="connsiteX8" fmla="*/ 60325 w 120005"/>
                  <a:gd name="connsiteY8" fmla="*/ 127795 h 505407"/>
                  <a:gd name="connsiteX9" fmla="*/ 77626 w 120005"/>
                  <a:gd name="connsiteY9" fmla="*/ 100180 h 505407"/>
                  <a:gd name="connsiteX10" fmla="*/ 68062 w 120005"/>
                  <a:gd name="connsiteY10" fmla="*/ 69029 h 505407"/>
                  <a:gd name="connsiteX11" fmla="*/ 91919 w 120005"/>
                  <a:gd name="connsiteY11" fmla="*/ 46833 h 505407"/>
                  <a:gd name="connsiteX12" fmla="*/ 90745 w 120005"/>
                  <a:gd name="connsiteY12" fmla="*/ 14267 h 505407"/>
                  <a:gd name="connsiteX13" fmla="*/ 117653 w 120005"/>
                  <a:gd name="connsiteY13" fmla="*/ 0 h 505407"/>
                  <a:gd name="connsiteX14" fmla="*/ 117566 w 120005"/>
                  <a:gd name="connsiteY14" fmla="*/ 2010 h 505407"/>
                  <a:gd name="connsiteX15" fmla="*/ 113973 w 120005"/>
                  <a:gd name="connsiteY15" fmla="*/ 225388 h 505407"/>
                  <a:gd name="connsiteX16" fmla="*/ 117566 w 120005"/>
                  <a:gd name="connsiteY16" fmla="*/ 448766 h 505407"/>
                  <a:gd name="connsiteX17" fmla="*/ 120005 w 120005"/>
                  <a:gd name="connsiteY17" fmla="*/ 505173 h 505407"/>
                  <a:gd name="connsiteX18" fmla="*/ 113528 w 120005"/>
                  <a:gd name="connsiteY18" fmla="*/ 505407 h 505407"/>
                  <a:gd name="connsiteX19" fmla="*/ 98263 w 120005"/>
                  <a:gd name="connsiteY19" fmla="*/ 476617 h 505407"/>
                  <a:gd name="connsiteX20" fmla="*/ 66503 w 120005"/>
                  <a:gd name="connsiteY20" fmla="*/ 469324 h 505407"/>
                  <a:gd name="connsiteX21" fmla="*/ 59210 w 120005"/>
                  <a:gd name="connsiteY21" fmla="*/ 437564 h 505407"/>
                  <a:gd name="connsiteX22" fmla="*/ 30420 w 120005"/>
                  <a:gd name="connsiteY22" fmla="*/ 422299 h 505407"/>
                  <a:gd name="connsiteX23" fmla="*/ 31594 w 120005"/>
                  <a:gd name="connsiteY23" fmla="*/ 389733 h 505407"/>
                  <a:gd name="connsiteX24" fmla="*/ 7737 w 120005"/>
                  <a:gd name="connsiteY24" fmla="*/ 367537 h 505407"/>
                  <a:gd name="connsiteX25" fmla="*/ 17301 w 120005"/>
                  <a:gd name="connsiteY25" fmla="*/ 336386 h 505407"/>
                  <a:gd name="connsiteX26" fmla="*/ 0 w 120005"/>
                  <a:gd name="connsiteY26" fmla="*/ 308770 h 50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0005" h="505407">
                    <a:moveTo>
                      <a:pt x="0" y="308770"/>
                    </a:moveTo>
                    <a:lnTo>
                      <a:pt x="17301" y="281155"/>
                    </a:lnTo>
                    <a:lnTo>
                      <a:pt x="7737" y="250004"/>
                    </a:lnTo>
                    <a:lnTo>
                      <a:pt x="31594" y="227808"/>
                    </a:lnTo>
                    <a:lnTo>
                      <a:pt x="30420" y="195242"/>
                    </a:lnTo>
                    <a:lnTo>
                      <a:pt x="59210" y="179977"/>
                    </a:lnTo>
                    <a:lnTo>
                      <a:pt x="66503" y="148217"/>
                    </a:lnTo>
                    <a:lnTo>
                      <a:pt x="72287" y="146889"/>
                    </a:lnTo>
                    <a:lnTo>
                      <a:pt x="60325" y="127795"/>
                    </a:lnTo>
                    <a:lnTo>
                      <a:pt x="77626" y="100180"/>
                    </a:lnTo>
                    <a:lnTo>
                      <a:pt x="68062" y="69029"/>
                    </a:lnTo>
                    <a:lnTo>
                      <a:pt x="91919" y="46833"/>
                    </a:lnTo>
                    <a:lnTo>
                      <a:pt x="90745" y="14267"/>
                    </a:lnTo>
                    <a:lnTo>
                      <a:pt x="117653" y="0"/>
                    </a:lnTo>
                    <a:lnTo>
                      <a:pt x="117566" y="2010"/>
                    </a:lnTo>
                    <a:cubicBezTo>
                      <a:pt x="115253" y="70667"/>
                      <a:pt x="113973" y="146152"/>
                      <a:pt x="113973" y="225388"/>
                    </a:cubicBezTo>
                    <a:cubicBezTo>
                      <a:pt x="113973" y="304623"/>
                      <a:pt x="115253" y="380108"/>
                      <a:pt x="117566" y="448766"/>
                    </a:cubicBezTo>
                    <a:lnTo>
                      <a:pt x="120005" y="505173"/>
                    </a:lnTo>
                    <a:lnTo>
                      <a:pt x="113528" y="505407"/>
                    </a:lnTo>
                    <a:lnTo>
                      <a:pt x="98263" y="476617"/>
                    </a:lnTo>
                    <a:lnTo>
                      <a:pt x="66503" y="469324"/>
                    </a:lnTo>
                    <a:lnTo>
                      <a:pt x="59210" y="437564"/>
                    </a:lnTo>
                    <a:lnTo>
                      <a:pt x="30420" y="422299"/>
                    </a:lnTo>
                    <a:lnTo>
                      <a:pt x="31594" y="389733"/>
                    </a:lnTo>
                    <a:lnTo>
                      <a:pt x="7737" y="367537"/>
                    </a:lnTo>
                    <a:lnTo>
                      <a:pt x="17301" y="336386"/>
                    </a:lnTo>
                    <a:lnTo>
                      <a:pt x="0" y="30877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9FA6BC5A-9561-42F3-8C74-DDF5AFA11B2D}"/>
                  </a:ext>
                </a:extLst>
              </p:cNvPr>
              <p:cNvGrpSpPr/>
              <p:nvPr/>
            </p:nvGrpSpPr>
            <p:grpSpPr>
              <a:xfrm>
                <a:off x="3324203" y="910619"/>
                <a:ext cx="671566" cy="204976"/>
                <a:chOff x="3324203" y="910619"/>
                <a:chExt cx="671566" cy="204976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AD644B30-C4C9-4FC9-923D-338D174B821E}"/>
                    </a:ext>
                  </a:extLst>
                </p:cNvPr>
                <p:cNvSpPr/>
                <p:nvPr/>
              </p:nvSpPr>
              <p:spPr>
                <a:xfrm rot="5400000">
                  <a:off x="3557498" y="677324"/>
                  <a:ext cx="204976" cy="671565"/>
                </a:xfrm>
                <a:custGeom>
                  <a:avLst/>
                  <a:gdLst>
                    <a:gd name="connsiteX0" fmla="*/ 0 w 204976"/>
                    <a:gd name="connsiteY0" fmla="*/ 318223 h 671565"/>
                    <a:gd name="connsiteX1" fmla="*/ 1548 w 204976"/>
                    <a:gd name="connsiteY1" fmla="*/ 152351 h 671565"/>
                    <a:gd name="connsiteX2" fmla="*/ 4315 w 204976"/>
                    <a:gd name="connsiteY2" fmla="*/ 56788 h 671565"/>
                    <a:gd name="connsiteX3" fmla="*/ 21756 w 204976"/>
                    <a:gd name="connsiteY3" fmla="*/ 52783 h 671565"/>
                    <a:gd name="connsiteX4" fmla="*/ 37021 w 204976"/>
                    <a:gd name="connsiteY4" fmla="*/ 23993 h 671565"/>
                    <a:gd name="connsiteX5" fmla="*/ 69587 w 204976"/>
                    <a:gd name="connsiteY5" fmla="*/ 25167 h 671565"/>
                    <a:gd name="connsiteX6" fmla="*/ 91783 w 204976"/>
                    <a:gd name="connsiteY6" fmla="*/ 1310 h 671565"/>
                    <a:gd name="connsiteX7" fmla="*/ 122934 w 204976"/>
                    <a:gd name="connsiteY7" fmla="*/ 10874 h 671565"/>
                    <a:gd name="connsiteX8" fmla="*/ 140292 w 204976"/>
                    <a:gd name="connsiteY8" fmla="*/ 0 h 671565"/>
                    <a:gd name="connsiteX9" fmla="*/ 139485 w 204976"/>
                    <a:gd name="connsiteY9" fmla="*/ 18644 h 671565"/>
                    <a:gd name="connsiteX10" fmla="*/ 138894 w 204976"/>
                    <a:gd name="connsiteY10" fmla="*/ 55371 h 671565"/>
                    <a:gd name="connsiteX11" fmla="*/ 149274 w 204976"/>
                    <a:gd name="connsiteY11" fmla="*/ 44214 h 671565"/>
                    <a:gd name="connsiteX12" fmla="*/ 180425 w 204976"/>
                    <a:gd name="connsiteY12" fmla="*/ 53778 h 671565"/>
                    <a:gd name="connsiteX13" fmla="*/ 197783 w 204976"/>
                    <a:gd name="connsiteY13" fmla="*/ 42904 h 671565"/>
                    <a:gd name="connsiteX14" fmla="*/ 196976 w 204976"/>
                    <a:gd name="connsiteY14" fmla="*/ 61548 h 671565"/>
                    <a:gd name="connsiteX15" fmla="*/ 193383 w 204976"/>
                    <a:gd name="connsiteY15" fmla="*/ 284926 h 671565"/>
                    <a:gd name="connsiteX16" fmla="*/ 201191 w 204976"/>
                    <a:gd name="connsiteY16" fmla="*/ 605785 h 671565"/>
                    <a:gd name="connsiteX17" fmla="*/ 204976 w 204976"/>
                    <a:gd name="connsiteY17" fmla="*/ 663365 h 671565"/>
                    <a:gd name="connsiteX18" fmla="*/ 175331 w 204976"/>
                    <a:gd name="connsiteY18" fmla="*/ 654264 h 671565"/>
                    <a:gd name="connsiteX19" fmla="*/ 147716 w 204976"/>
                    <a:gd name="connsiteY19" fmla="*/ 671565 h 671565"/>
                    <a:gd name="connsiteX20" fmla="*/ 120100 w 204976"/>
                    <a:gd name="connsiteY20" fmla="*/ 654264 h 671565"/>
                    <a:gd name="connsiteX21" fmla="*/ 88949 w 204976"/>
                    <a:gd name="connsiteY21" fmla="*/ 663828 h 671565"/>
                    <a:gd name="connsiteX22" fmla="*/ 66753 w 204976"/>
                    <a:gd name="connsiteY22" fmla="*/ 639971 h 671565"/>
                    <a:gd name="connsiteX23" fmla="*/ 62314 w 204976"/>
                    <a:gd name="connsiteY23" fmla="*/ 640131 h 671565"/>
                    <a:gd name="connsiteX24" fmla="*/ 61491 w 204976"/>
                    <a:gd name="connsiteY24" fmla="*/ 611703 h 671565"/>
                    <a:gd name="connsiteX25" fmla="*/ 31458 w 204976"/>
                    <a:gd name="connsiteY25" fmla="*/ 620924 h 671565"/>
                    <a:gd name="connsiteX26" fmla="*/ 9262 w 204976"/>
                    <a:gd name="connsiteY26" fmla="*/ 597067 h 671565"/>
                    <a:gd name="connsiteX27" fmla="*/ 4823 w 204976"/>
                    <a:gd name="connsiteY27" fmla="*/ 597227 h 671565"/>
                    <a:gd name="connsiteX28" fmla="*/ 1548 w 204976"/>
                    <a:gd name="connsiteY28" fmla="*/ 484095 h 671565"/>
                    <a:gd name="connsiteX29" fmla="*/ 0 w 204976"/>
                    <a:gd name="connsiteY29" fmla="*/ 318223 h 671565"/>
                    <a:gd name="connsiteX0" fmla="*/ 0 w 204976"/>
                    <a:gd name="connsiteY0" fmla="*/ 318223 h 671565"/>
                    <a:gd name="connsiteX1" fmla="*/ 1548 w 204976"/>
                    <a:gd name="connsiteY1" fmla="*/ 152351 h 671565"/>
                    <a:gd name="connsiteX2" fmla="*/ 4315 w 204976"/>
                    <a:gd name="connsiteY2" fmla="*/ 56788 h 671565"/>
                    <a:gd name="connsiteX3" fmla="*/ 21756 w 204976"/>
                    <a:gd name="connsiteY3" fmla="*/ 52783 h 671565"/>
                    <a:gd name="connsiteX4" fmla="*/ 37021 w 204976"/>
                    <a:gd name="connsiteY4" fmla="*/ 23993 h 671565"/>
                    <a:gd name="connsiteX5" fmla="*/ 69587 w 204976"/>
                    <a:gd name="connsiteY5" fmla="*/ 25167 h 671565"/>
                    <a:gd name="connsiteX6" fmla="*/ 91783 w 204976"/>
                    <a:gd name="connsiteY6" fmla="*/ 1310 h 671565"/>
                    <a:gd name="connsiteX7" fmla="*/ 122934 w 204976"/>
                    <a:gd name="connsiteY7" fmla="*/ 10874 h 671565"/>
                    <a:gd name="connsiteX8" fmla="*/ 140292 w 204976"/>
                    <a:gd name="connsiteY8" fmla="*/ 0 h 671565"/>
                    <a:gd name="connsiteX9" fmla="*/ 139485 w 204976"/>
                    <a:gd name="connsiteY9" fmla="*/ 18644 h 671565"/>
                    <a:gd name="connsiteX10" fmla="*/ 138894 w 204976"/>
                    <a:gd name="connsiteY10" fmla="*/ 55371 h 671565"/>
                    <a:gd name="connsiteX11" fmla="*/ 149274 w 204976"/>
                    <a:gd name="connsiteY11" fmla="*/ 44214 h 671565"/>
                    <a:gd name="connsiteX12" fmla="*/ 180425 w 204976"/>
                    <a:gd name="connsiteY12" fmla="*/ 53778 h 671565"/>
                    <a:gd name="connsiteX13" fmla="*/ 197783 w 204976"/>
                    <a:gd name="connsiteY13" fmla="*/ 42904 h 671565"/>
                    <a:gd name="connsiteX14" fmla="*/ 196976 w 204976"/>
                    <a:gd name="connsiteY14" fmla="*/ 61548 h 671565"/>
                    <a:gd name="connsiteX15" fmla="*/ 193383 w 204976"/>
                    <a:gd name="connsiteY15" fmla="*/ 284926 h 671565"/>
                    <a:gd name="connsiteX16" fmla="*/ 201191 w 204976"/>
                    <a:gd name="connsiteY16" fmla="*/ 605785 h 671565"/>
                    <a:gd name="connsiteX17" fmla="*/ 204976 w 204976"/>
                    <a:gd name="connsiteY17" fmla="*/ 663365 h 671565"/>
                    <a:gd name="connsiteX18" fmla="*/ 175331 w 204976"/>
                    <a:gd name="connsiteY18" fmla="*/ 654264 h 671565"/>
                    <a:gd name="connsiteX19" fmla="*/ 147716 w 204976"/>
                    <a:gd name="connsiteY19" fmla="*/ 671565 h 671565"/>
                    <a:gd name="connsiteX20" fmla="*/ 120100 w 204976"/>
                    <a:gd name="connsiteY20" fmla="*/ 654264 h 671565"/>
                    <a:gd name="connsiteX21" fmla="*/ 88949 w 204976"/>
                    <a:gd name="connsiteY21" fmla="*/ 663828 h 671565"/>
                    <a:gd name="connsiteX22" fmla="*/ 66753 w 204976"/>
                    <a:gd name="connsiteY22" fmla="*/ 639971 h 671565"/>
                    <a:gd name="connsiteX23" fmla="*/ 62314 w 204976"/>
                    <a:gd name="connsiteY23" fmla="*/ 640131 h 671565"/>
                    <a:gd name="connsiteX24" fmla="*/ 31458 w 204976"/>
                    <a:gd name="connsiteY24" fmla="*/ 620924 h 671565"/>
                    <a:gd name="connsiteX25" fmla="*/ 9262 w 204976"/>
                    <a:gd name="connsiteY25" fmla="*/ 597067 h 671565"/>
                    <a:gd name="connsiteX26" fmla="*/ 4823 w 204976"/>
                    <a:gd name="connsiteY26" fmla="*/ 597227 h 671565"/>
                    <a:gd name="connsiteX27" fmla="*/ 1548 w 204976"/>
                    <a:gd name="connsiteY27" fmla="*/ 484095 h 671565"/>
                    <a:gd name="connsiteX28" fmla="*/ 0 w 204976"/>
                    <a:gd name="connsiteY28" fmla="*/ 318223 h 671565"/>
                    <a:gd name="connsiteX0" fmla="*/ 0 w 204976"/>
                    <a:gd name="connsiteY0" fmla="*/ 318223 h 671565"/>
                    <a:gd name="connsiteX1" fmla="*/ 1548 w 204976"/>
                    <a:gd name="connsiteY1" fmla="*/ 152351 h 671565"/>
                    <a:gd name="connsiteX2" fmla="*/ 4315 w 204976"/>
                    <a:gd name="connsiteY2" fmla="*/ 56788 h 671565"/>
                    <a:gd name="connsiteX3" fmla="*/ 21756 w 204976"/>
                    <a:gd name="connsiteY3" fmla="*/ 52783 h 671565"/>
                    <a:gd name="connsiteX4" fmla="*/ 37021 w 204976"/>
                    <a:gd name="connsiteY4" fmla="*/ 23993 h 671565"/>
                    <a:gd name="connsiteX5" fmla="*/ 69587 w 204976"/>
                    <a:gd name="connsiteY5" fmla="*/ 25167 h 671565"/>
                    <a:gd name="connsiteX6" fmla="*/ 91783 w 204976"/>
                    <a:gd name="connsiteY6" fmla="*/ 1310 h 671565"/>
                    <a:gd name="connsiteX7" fmla="*/ 122934 w 204976"/>
                    <a:gd name="connsiteY7" fmla="*/ 10874 h 671565"/>
                    <a:gd name="connsiteX8" fmla="*/ 140292 w 204976"/>
                    <a:gd name="connsiteY8" fmla="*/ 0 h 671565"/>
                    <a:gd name="connsiteX9" fmla="*/ 139485 w 204976"/>
                    <a:gd name="connsiteY9" fmla="*/ 18644 h 671565"/>
                    <a:gd name="connsiteX10" fmla="*/ 138894 w 204976"/>
                    <a:gd name="connsiteY10" fmla="*/ 55371 h 671565"/>
                    <a:gd name="connsiteX11" fmla="*/ 180425 w 204976"/>
                    <a:gd name="connsiteY11" fmla="*/ 53778 h 671565"/>
                    <a:gd name="connsiteX12" fmla="*/ 197783 w 204976"/>
                    <a:gd name="connsiteY12" fmla="*/ 42904 h 671565"/>
                    <a:gd name="connsiteX13" fmla="*/ 196976 w 204976"/>
                    <a:gd name="connsiteY13" fmla="*/ 61548 h 671565"/>
                    <a:gd name="connsiteX14" fmla="*/ 193383 w 204976"/>
                    <a:gd name="connsiteY14" fmla="*/ 284926 h 671565"/>
                    <a:gd name="connsiteX15" fmla="*/ 201191 w 204976"/>
                    <a:gd name="connsiteY15" fmla="*/ 605785 h 671565"/>
                    <a:gd name="connsiteX16" fmla="*/ 204976 w 204976"/>
                    <a:gd name="connsiteY16" fmla="*/ 663365 h 671565"/>
                    <a:gd name="connsiteX17" fmla="*/ 175331 w 204976"/>
                    <a:gd name="connsiteY17" fmla="*/ 654264 h 671565"/>
                    <a:gd name="connsiteX18" fmla="*/ 147716 w 204976"/>
                    <a:gd name="connsiteY18" fmla="*/ 671565 h 671565"/>
                    <a:gd name="connsiteX19" fmla="*/ 120100 w 204976"/>
                    <a:gd name="connsiteY19" fmla="*/ 654264 h 671565"/>
                    <a:gd name="connsiteX20" fmla="*/ 88949 w 204976"/>
                    <a:gd name="connsiteY20" fmla="*/ 663828 h 671565"/>
                    <a:gd name="connsiteX21" fmla="*/ 66753 w 204976"/>
                    <a:gd name="connsiteY21" fmla="*/ 639971 h 671565"/>
                    <a:gd name="connsiteX22" fmla="*/ 62314 w 204976"/>
                    <a:gd name="connsiteY22" fmla="*/ 640131 h 671565"/>
                    <a:gd name="connsiteX23" fmla="*/ 31458 w 204976"/>
                    <a:gd name="connsiteY23" fmla="*/ 620924 h 671565"/>
                    <a:gd name="connsiteX24" fmla="*/ 9262 w 204976"/>
                    <a:gd name="connsiteY24" fmla="*/ 597067 h 671565"/>
                    <a:gd name="connsiteX25" fmla="*/ 4823 w 204976"/>
                    <a:gd name="connsiteY25" fmla="*/ 597227 h 671565"/>
                    <a:gd name="connsiteX26" fmla="*/ 1548 w 204976"/>
                    <a:gd name="connsiteY26" fmla="*/ 484095 h 671565"/>
                    <a:gd name="connsiteX27" fmla="*/ 0 w 204976"/>
                    <a:gd name="connsiteY27" fmla="*/ 318223 h 671565"/>
                    <a:gd name="connsiteX0" fmla="*/ 0 w 204976"/>
                    <a:gd name="connsiteY0" fmla="*/ 318223 h 671565"/>
                    <a:gd name="connsiteX1" fmla="*/ 1548 w 204976"/>
                    <a:gd name="connsiteY1" fmla="*/ 152351 h 671565"/>
                    <a:gd name="connsiteX2" fmla="*/ 4315 w 204976"/>
                    <a:gd name="connsiteY2" fmla="*/ 56788 h 671565"/>
                    <a:gd name="connsiteX3" fmla="*/ 21756 w 204976"/>
                    <a:gd name="connsiteY3" fmla="*/ 52783 h 671565"/>
                    <a:gd name="connsiteX4" fmla="*/ 37021 w 204976"/>
                    <a:gd name="connsiteY4" fmla="*/ 23993 h 671565"/>
                    <a:gd name="connsiteX5" fmla="*/ 69587 w 204976"/>
                    <a:gd name="connsiteY5" fmla="*/ 25167 h 671565"/>
                    <a:gd name="connsiteX6" fmla="*/ 91783 w 204976"/>
                    <a:gd name="connsiteY6" fmla="*/ 1310 h 671565"/>
                    <a:gd name="connsiteX7" fmla="*/ 122934 w 204976"/>
                    <a:gd name="connsiteY7" fmla="*/ 10874 h 671565"/>
                    <a:gd name="connsiteX8" fmla="*/ 140292 w 204976"/>
                    <a:gd name="connsiteY8" fmla="*/ 0 h 671565"/>
                    <a:gd name="connsiteX9" fmla="*/ 139485 w 204976"/>
                    <a:gd name="connsiteY9" fmla="*/ 18644 h 671565"/>
                    <a:gd name="connsiteX10" fmla="*/ 180425 w 204976"/>
                    <a:gd name="connsiteY10" fmla="*/ 53778 h 671565"/>
                    <a:gd name="connsiteX11" fmla="*/ 197783 w 204976"/>
                    <a:gd name="connsiteY11" fmla="*/ 42904 h 671565"/>
                    <a:gd name="connsiteX12" fmla="*/ 196976 w 204976"/>
                    <a:gd name="connsiteY12" fmla="*/ 61548 h 671565"/>
                    <a:gd name="connsiteX13" fmla="*/ 193383 w 204976"/>
                    <a:gd name="connsiteY13" fmla="*/ 284926 h 671565"/>
                    <a:gd name="connsiteX14" fmla="*/ 201191 w 204976"/>
                    <a:gd name="connsiteY14" fmla="*/ 605785 h 671565"/>
                    <a:gd name="connsiteX15" fmla="*/ 204976 w 204976"/>
                    <a:gd name="connsiteY15" fmla="*/ 663365 h 671565"/>
                    <a:gd name="connsiteX16" fmla="*/ 175331 w 204976"/>
                    <a:gd name="connsiteY16" fmla="*/ 654264 h 671565"/>
                    <a:gd name="connsiteX17" fmla="*/ 147716 w 204976"/>
                    <a:gd name="connsiteY17" fmla="*/ 671565 h 671565"/>
                    <a:gd name="connsiteX18" fmla="*/ 120100 w 204976"/>
                    <a:gd name="connsiteY18" fmla="*/ 654264 h 671565"/>
                    <a:gd name="connsiteX19" fmla="*/ 88949 w 204976"/>
                    <a:gd name="connsiteY19" fmla="*/ 663828 h 671565"/>
                    <a:gd name="connsiteX20" fmla="*/ 66753 w 204976"/>
                    <a:gd name="connsiteY20" fmla="*/ 639971 h 671565"/>
                    <a:gd name="connsiteX21" fmla="*/ 62314 w 204976"/>
                    <a:gd name="connsiteY21" fmla="*/ 640131 h 671565"/>
                    <a:gd name="connsiteX22" fmla="*/ 31458 w 204976"/>
                    <a:gd name="connsiteY22" fmla="*/ 620924 h 671565"/>
                    <a:gd name="connsiteX23" fmla="*/ 9262 w 204976"/>
                    <a:gd name="connsiteY23" fmla="*/ 597067 h 671565"/>
                    <a:gd name="connsiteX24" fmla="*/ 4823 w 204976"/>
                    <a:gd name="connsiteY24" fmla="*/ 597227 h 671565"/>
                    <a:gd name="connsiteX25" fmla="*/ 1548 w 204976"/>
                    <a:gd name="connsiteY25" fmla="*/ 484095 h 671565"/>
                    <a:gd name="connsiteX26" fmla="*/ 0 w 204976"/>
                    <a:gd name="connsiteY26" fmla="*/ 318223 h 671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204976" h="671565">
                      <a:moveTo>
                        <a:pt x="0" y="318223"/>
                      </a:moveTo>
                      <a:cubicBezTo>
                        <a:pt x="0" y="261775"/>
                        <a:pt x="530" y="206151"/>
                        <a:pt x="1548" y="152351"/>
                      </a:cubicBezTo>
                      <a:cubicBezTo>
                        <a:pt x="2470" y="120497"/>
                        <a:pt x="3393" y="88642"/>
                        <a:pt x="4315" y="56788"/>
                      </a:cubicBezTo>
                      <a:lnTo>
                        <a:pt x="21756" y="52783"/>
                      </a:lnTo>
                      <a:lnTo>
                        <a:pt x="37021" y="23993"/>
                      </a:lnTo>
                      <a:lnTo>
                        <a:pt x="69587" y="25167"/>
                      </a:lnTo>
                      <a:lnTo>
                        <a:pt x="91783" y="1310"/>
                      </a:lnTo>
                      <a:lnTo>
                        <a:pt x="122934" y="10874"/>
                      </a:lnTo>
                      <a:lnTo>
                        <a:pt x="140292" y="0"/>
                      </a:lnTo>
                      <a:lnTo>
                        <a:pt x="139485" y="18644"/>
                      </a:lnTo>
                      <a:lnTo>
                        <a:pt x="180425" y="53778"/>
                      </a:lnTo>
                      <a:lnTo>
                        <a:pt x="197783" y="42904"/>
                      </a:lnTo>
                      <a:lnTo>
                        <a:pt x="196976" y="61548"/>
                      </a:lnTo>
                      <a:cubicBezTo>
                        <a:pt x="194663" y="130205"/>
                        <a:pt x="193383" y="205690"/>
                        <a:pt x="193383" y="284926"/>
                      </a:cubicBezTo>
                      <a:cubicBezTo>
                        <a:pt x="193383" y="403779"/>
                        <a:pt x="196262" y="514193"/>
                        <a:pt x="201191" y="605785"/>
                      </a:cubicBezTo>
                      <a:lnTo>
                        <a:pt x="204976" y="663365"/>
                      </a:lnTo>
                      <a:lnTo>
                        <a:pt x="175331" y="654264"/>
                      </a:lnTo>
                      <a:lnTo>
                        <a:pt x="147716" y="671565"/>
                      </a:lnTo>
                      <a:lnTo>
                        <a:pt x="120100" y="654264"/>
                      </a:lnTo>
                      <a:lnTo>
                        <a:pt x="88949" y="663828"/>
                      </a:lnTo>
                      <a:lnTo>
                        <a:pt x="66753" y="639971"/>
                      </a:lnTo>
                      <a:lnTo>
                        <a:pt x="62314" y="640131"/>
                      </a:lnTo>
                      <a:cubicBezTo>
                        <a:pt x="56432" y="636957"/>
                        <a:pt x="40300" y="628101"/>
                        <a:pt x="31458" y="620924"/>
                      </a:cubicBezTo>
                      <a:lnTo>
                        <a:pt x="9262" y="597067"/>
                      </a:lnTo>
                      <a:lnTo>
                        <a:pt x="4823" y="597227"/>
                      </a:lnTo>
                      <a:cubicBezTo>
                        <a:pt x="3731" y="559516"/>
                        <a:pt x="2640" y="521806"/>
                        <a:pt x="1548" y="484095"/>
                      </a:cubicBezTo>
                      <a:cubicBezTo>
                        <a:pt x="530" y="430294"/>
                        <a:pt x="0" y="374670"/>
                        <a:pt x="0" y="318223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平行四辺形 23">
                  <a:extLst>
                    <a:ext uri="{FF2B5EF4-FFF2-40B4-BE49-F238E27FC236}">
                      <a16:creationId xmlns:a16="http://schemas.microsoft.com/office/drawing/2014/main" id="{A7E7B730-29D3-4FFD-B448-4CC4C29DFF61}"/>
                    </a:ext>
                  </a:extLst>
                </p:cNvPr>
                <p:cNvSpPr/>
                <p:nvPr/>
              </p:nvSpPr>
              <p:spPr>
                <a:xfrm>
                  <a:off x="3394463" y="1040170"/>
                  <a:ext cx="534600" cy="45719"/>
                </a:xfrm>
                <a:prstGeom prst="parallelogram">
                  <a:avLst>
                    <a:gd name="adj" fmla="val 91458"/>
                  </a:avLst>
                </a:prstGeom>
                <a:pattFill prst="dkUpDiag">
                  <a:fgClr>
                    <a:schemeClr val="bg1"/>
                  </a:fgClr>
                  <a:bgClr>
                    <a:schemeClr val="accent4">
                      <a:lumMod val="40000"/>
                      <a:lumOff val="60000"/>
                    </a:schemeClr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6C92EB12-BBEC-45BE-9B12-C74A944ECED5}"/>
                    </a:ext>
                  </a:extLst>
                </p:cNvPr>
                <p:cNvSpPr/>
                <p:nvPr/>
              </p:nvSpPr>
              <p:spPr>
                <a:xfrm rot="5400000">
                  <a:off x="3607696" y="670031"/>
                  <a:ext cx="147485" cy="628661"/>
                </a:xfrm>
                <a:custGeom>
                  <a:avLst/>
                  <a:gdLst>
                    <a:gd name="connsiteX0" fmla="*/ 0 w 147485"/>
                    <a:gd name="connsiteY0" fmla="*/ 318223 h 628661"/>
                    <a:gd name="connsiteX1" fmla="*/ 1548 w 147485"/>
                    <a:gd name="connsiteY1" fmla="*/ 152351 h 628661"/>
                    <a:gd name="connsiteX2" fmla="*/ 4315 w 147485"/>
                    <a:gd name="connsiteY2" fmla="*/ 56788 h 628661"/>
                    <a:gd name="connsiteX3" fmla="*/ 21756 w 147485"/>
                    <a:gd name="connsiteY3" fmla="*/ 52783 h 628661"/>
                    <a:gd name="connsiteX4" fmla="*/ 37021 w 147485"/>
                    <a:gd name="connsiteY4" fmla="*/ 23993 h 628661"/>
                    <a:gd name="connsiteX5" fmla="*/ 69587 w 147485"/>
                    <a:gd name="connsiteY5" fmla="*/ 25167 h 628661"/>
                    <a:gd name="connsiteX6" fmla="*/ 91783 w 147485"/>
                    <a:gd name="connsiteY6" fmla="*/ 1310 h 628661"/>
                    <a:gd name="connsiteX7" fmla="*/ 122934 w 147485"/>
                    <a:gd name="connsiteY7" fmla="*/ 10874 h 628661"/>
                    <a:gd name="connsiteX8" fmla="*/ 140292 w 147485"/>
                    <a:gd name="connsiteY8" fmla="*/ 0 h 628661"/>
                    <a:gd name="connsiteX9" fmla="*/ 139485 w 147485"/>
                    <a:gd name="connsiteY9" fmla="*/ 18644 h 628661"/>
                    <a:gd name="connsiteX10" fmla="*/ 135892 w 147485"/>
                    <a:gd name="connsiteY10" fmla="*/ 242022 h 628661"/>
                    <a:gd name="connsiteX11" fmla="*/ 143700 w 147485"/>
                    <a:gd name="connsiteY11" fmla="*/ 562881 h 628661"/>
                    <a:gd name="connsiteX12" fmla="*/ 147485 w 147485"/>
                    <a:gd name="connsiteY12" fmla="*/ 620461 h 628661"/>
                    <a:gd name="connsiteX13" fmla="*/ 117840 w 147485"/>
                    <a:gd name="connsiteY13" fmla="*/ 611360 h 628661"/>
                    <a:gd name="connsiteX14" fmla="*/ 90225 w 147485"/>
                    <a:gd name="connsiteY14" fmla="*/ 628661 h 628661"/>
                    <a:gd name="connsiteX15" fmla="*/ 62609 w 147485"/>
                    <a:gd name="connsiteY15" fmla="*/ 611360 h 628661"/>
                    <a:gd name="connsiteX16" fmla="*/ 31458 w 147485"/>
                    <a:gd name="connsiteY16" fmla="*/ 620924 h 628661"/>
                    <a:gd name="connsiteX17" fmla="*/ 9262 w 147485"/>
                    <a:gd name="connsiteY17" fmla="*/ 597067 h 628661"/>
                    <a:gd name="connsiteX18" fmla="*/ 4823 w 147485"/>
                    <a:gd name="connsiteY18" fmla="*/ 597227 h 628661"/>
                    <a:gd name="connsiteX19" fmla="*/ 1548 w 147485"/>
                    <a:gd name="connsiteY19" fmla="*/ 484095 h 628661"/>
                    <a:gd name="connsiteX20" fmla="*/ 0 w 147485"/>
                    <a:gd name="connsiteY20" fmla="*/ 318223 h 62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47485" h="628661">
                      <a:moveTo>
                        <a:pt x="0" y="318223"/>
                      </a:moveTo>
                      <a:cubicBezTo>
                        <a:pt x="0" y="261775"/>
                        <a:pt x="530" y="206151"/>
                        <a:pt x="1548" y="152351"/>
                      </a:cubicBezTo>
                      <a:lnTo>
                        <a:pt x="4315" y="56788"/>
                      </a:lnTo>
                      <a:lnTo>
                        <a:pt x="21756" y="52783"/>
                      </a:lnTo>
                      <a:lnTo>
                        <a:pt x="37021" y="23993"/>
                      </a:lnTo>
                      <a:cubicBezTo>
                        <a:pt x="47876" y="24384"/>
                        <a:pt x="58732" y="24776"/>
                        <a:pt x="69587" y="25167"/>
                      </a:cubicBezTo>
                      <a:lnTo>
                        <a:pt x="91783" y="1310"/>
                      </a:lnTo>
                      <a:lnTo>
                        <a:pt x="122934" y="10874"/>
                      </a:lnTo>
                      <a:lnTo>
                        <a:pt x="140292" y="0"/>
                      </a:lnTo>
                      <a:lnTo>
                        <a:pt x="139485" y="18644"/>
                      </a:lnTo>
                      <a:cubicBezTo>
                        <a:pt x="137172" y="87301"/>
                        <a:pt x="135892" y="162786"/>
                        <a:pt x="135892" y="242022"/>
                      </a:cubicBezTo>
                      <a:cubicBezTo>
                        <a:pt x="135892" y="360875"/>
                        <a:pt x="138771" y="471289"/>
                        <a:pt x="143700" y="562881"/>
                      </a:cubicBezTo>
                      <a:lnTo>
                        <a:pt x="147485" y="620461"/>
                      </a:lnTo>
                      <a:lnTo>
                        <a:pt x="117840" y="611360"/>
                      </a:lnTo>
                      <a:lnTo>
                        <a:pt x="90225" y="628661"/>
                      </a:lnTo>
                      <a:lnTo>
                        <a:pt x="62609" y="611360"/>
                      </a:lnTo>
                      <a:lnTo>
                        <a:pt x="31458" y="620924"/>
                      </a:lnTo>
                      <a:lnTo>
                        <a:pt x="9262" y="597067"/>
                      </a:lnTo>
                      <a:lnTo>
                        <a:pt x="4823" y="597227"/>
                      </a:lnTo>
                      <a:lnTo>
                        <a:pt x="1548" y="484095"/>
                      </a:lnTo>
                      <a:cubicBezTo>
                        <a:pt x="530" y="430294"/>
                        <a:pt x="0" y="374670"/>
                        <a:pt x="0" y="318223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1BFECC4D-9D3B-4FD4-A2E2-93060574EC54}"/>
                  </a:ext>
                </a:extLst>
              </p:cNvPr>
              <p:cNvGrpSpPr/>
              <p:nvPr/>
            </p:nvGrpSpPr>
            <p:grpSpPr>
              <a:xfrm>
                <a:off x="3324203" y="1069370"/>
                <a:ext cx="778799" cy="225750"/>
                <a:chOff x="3324203" y="1069370"/>
                <a:chExt cx="778799" cy="225750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D4754F6E-052C-4D3E-A0F9-D99714BE68A2}"/>
                    </a:ext>
                  </a:extLst>
                </p:cNvPr>
                <p:cNvSpPr/>
                <p:nvPr/>
              </p:nvSpPr>
              <p:spPr>
                <a:xfrm rot="5400000">
                  <a:off x="3599537" y="794036"/>
                  <a:ext cx="225750" cy="776417"/>
                </a:xfrm>
                <a:custGeom>
                  <a:avLst/>
                  <a:gdLst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64298 w 225750"/>
                    <a:gd name="connsiteY29" fmla="*/ 725441 h 776417"/>
                    <a:gd name="connsiteX30" fmla="*/ 63207 w 225750"/>
                    <a:gd name="connsiteY30" fmla="*/ 725776 h 776417"/>
                    <a:gd name="connsiteX31" fmla="*/ 42003 w 225750"/>
                    <a:gd name="connsiteY31" fmla="*/ 702985 h 776417"/>
                    <a:gd name="connsiteX32" fmla="*/ 26723 w 225750"/>
                    <a:gd name="connsiteY32" fmla="*/ 702434 h 776417"/>
                    <a:gd name="connsiteX33" fmla="*/ 11444 w 225750"/>
                    <a:gd name="connsiteY33" fmla="*/ 702985 h 776417"/>
                    <a:gd name="connsiteX34" fmla="*/ 8061 w 225750"/>
                    <a:gd name="connsiteY34" fmla="*/ 706622 h 776417"/>
                    <a:gd name="connsiteX35" fmla="*/ 6033 w 225750"/>
                    <a:gd name="connsiteY35" fmla="*/ 667681 h 776417"/>
                    <a:gd name="connsiteX36" fmla="*/ 0 w 225750"/>
                    <a:gd name="connsiteY36" fmla="*/ 346875 h 776417"/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64298 w 225750"/>
                    <a:gd name="connsiteY29" fmla="*/ 725441 h 776417"/>
                    <a:gd name="connsiteX30" fmla="*/ 63207 w 225750"/>
                    <a:gd name="connsiteY30" fmla="*/ 725776 h 776417"/>
                    <a:gd name="connsiteX31" fmla="*/ 42003 w 225750"/>
                    <a:gd name="connsiteY31" fmla="*/ 702985 h 776417"/>
                    <a:gd name="connsiteX32" fmla="*/ 11444 w 225750"/>
                    <a:gd name="connsiteY32" fmla="*/ 702985 h 776417"/>
                    <a:gd name="connsiteX33" fmla="*/ 8061 w 225750"/>
                    <a:gd name="connsiteY33" fmla="*/ 706622 h 776417"/>
                    <a:gd name="connsiteX34" fmla="*/ 6033 w 225750"/>
                    <a:gd name="connsiteY34" fmla="*/ 667681 h 776417"/>
                    <a:gd name="connsiteX35" fmla="*/ 0 w 225750"/>
                    <a:gd name="connsiteY35" fmla="*/ 346875 h 776417"/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64298 w 225750"/>
                    <a:gd name="connsiteY29" fmla="*/ 725441 h 776417"/>
                    <a:gd name="connsiteX30" fmla="*/ 63207 w 225750"/>
                    <a:gd name="connsiteY30" fmla="*/ 725776 h 776417"/>
                    <a:gd name="connsiteX31" fmla="*/ 11444 w 225750"/>
                    <a:gd name="connsiteY31" fmla="*/ 702985 h 776417"/>
                    <a:gd name="connsiteX32" fmla="*/ 8061 w 225750"/>
                    <a:gd name="connsiteY32" fmla="*/ 706622 h 776417"/>
                    <a:gd name="connsiteX33" fmla="*/ 6033 w 225750"/>
                    <a:gd name="connsiteY33" fmla="*/ 667681 h 776417"/>
                    <a:gd name="connsiteX34" fmla="*/ 0 w 225750"/>
                    <a:gd name="connsiteY34" fmla="*/ 346875 h 776417"/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64298 w 225750"/>
                    <a:gd name="connsiteY29" fmla="*/ 725441 h 776417"/>
                    <a:gd name="connsiteX30" fmla="*/ 11444 w 225750"/>
                    <a:gd name="connsiteY30" fmla="*/ 702985 h 776417"/>
                    <a:gd name="connsiteX31" fmla="*/ 8061 w 225750"/>
                    <a:gd name="connsiteY31" fmla="*/ 706622 h 776417"/>
                    <a:gd name="connsiteX32" fmla="*/ 6033 w 225750"/>
                    <a:gd name="connsiteY32" fmla="*/ 667681 h 776417"/>
                    <a:gd name="connsiteX33" fmla="*/ 0 w 225750"/>
                    <a:gd name="connsiteY33" fmla="*/ 346875 h 776417"/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11444 w 225750"/>
                    <a:gd name="connsiteY29" fmla="*/ 702985 h 776417"/>
                    <a:gd name="connsiteX30" fmla="*/ 8061 w 225750"/>
                    <a:gd name="connsiteY30" fmla="*/ 706622 h 776417"/>
                    <a:gd name="connsiteX31" fmla="*/ 6033 w 225750"/>
                    <a:gd name="connsiteY31" fmla="*/ 667681 h 776417"/>
                    <a:gd name="connsiteX32" fmla="*/ 0 w 225750"/>
                    <a:gd name="connsiteY32" fmla="*/ 346875 h 77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5750" h="776417">
                      <a:moveTo>
                        <a:pt x="0" y="346875"/>
                      </a:moveTo>
                      <a:cubicBezTo>
                        <a:pt x="0" y="290427"/>
                        <a:pt x="530" y="234803"/>
                        <a:pt x="1548" y="181003"/>
                      </a:cubicBezTo>
                      <a:cubicBezTo>
                        <a:pt x="2605" y="144508"/>
                        <a:pt x="3661" y="108014"/>
                        <a:pt x="4718" y="71519"/>
                      </a:cubicBezTo>
                      <a:lnTo>
                        <a:pt x="5870" y="66503"/>
                      </a:lnTo>
                      <a:lnTo>
                        <a:pt x="37630" y="59210"/>
                      </a:lnTo>
                      <a:lnTo>
                        <a:pt x="52895" y="30420"/>
                      </a:lnTo>
                      <a:lnTo>
                        <a:pt x="85461" y="31594"/>
                      </a:lnTo>
                      <a:lnTo>
                        <a:pt x="107657" y="7737"/>
                      </a:lnTo>
                      <a:lnTo>
                        <a:pt x="138808" y="17301"/>
                      </a:lnTo>
                      <a:lnTo>
                        <a:pt x="166424" y="0"/>
                      </a:lnTo>
                      <a:lnTo>
                        <a:pt x="167594" y="732"/>
                      </a:lnTo>
                      <a:lnTo>
                        <a:pt x="165313" y="35420"/>
                      </a:lnTo>
                      <a:cubicBezTo>
                        <a:pt x="165113" y="40650"/>
                        <a:pt x="164912" y="45880"/>
                        <a:pt x="164712" y="51110"/>
                      </a:cubicBezTo>
                      <a:lnTo>
                        <a:pt x="165148" y="50641"/>
                      </a:lnTo>
                      <a:lnTo>
                        <a:pt x="196299" y="60205"/>
                      </a:lnTo>
                      <a:lnTo>
                        <a:pt x="223915" y="42904"/>
                      </a:lnTo>
                      <a:lnTo>
                        <a:pt x="225085" y="43636"/>
                      </a:lnTo>
                      <a:lnTo>
                        <a:pt x="222804" y="78324"/>
                      </a:lnTo>
                      <a:cubicBezTo>
                        <a:pt x="217875" y="169915"/>
                        <a:pt x="214996" y="280329"/>
                        <a:pt x="214996" y="399183"/>
                      </a:cubicBezTo>
                      <a:cubicBezTo>
                        <a:pt x="214996" y="518036"/>
                        <a:pt x="217875" y="628450"/>
                        <a:pt x="222804" y="720042"/>
                      </a:cubicBezTo>
                      <a:lnTo>
                        <a:pt x="225750" y="764847"/>
                      </a:lnTo>
                      <a:lnTo>
                        <a:pt x="207080" y="759116"/>
                      </a:lnTo>
                      <a:lnTo>
                        <a:pt x="179465" y="776417"/>
                      </a:lnTo>
                      <a:lnTo>
                        <a:pt x="151849" y="759116"/>
                      </a:lnTo>
                      <a:lnTo>
                        <a:pt x="120698" y="768680"/>
                      </a:lnTo>
                      <a:lnTo>
                        <a:pt x="99494" y="745889"/>
                      </a:lnTo>
                      <a:lnTo>
                        <a:pt x="84214" y="745338"/>
                      </a:lnTo>
                      <a:lnTo>
                        <a:pt x="68935" y="745889"/>
                      </a:lnTo>
                      <a:lnTo>
                        <a:pt x="65552" y="749526"/>
                      </a:lnTo>
                      <a:lnTo>
                        <a:pt x="11444" y="702985"/>
                      </a:lnTo>
                      <a:lnTo>
                        <a:pt x="8061" y="706622"/>
                      </a:lnTo>
                      <a:lnTo>
                        <a:pt x="6033" y="667681"/>
                      </a:lnTo>
                      <a:cubicBezTo>
                        <a:pt x="2118" y="569370"/>
                        <a:pt x="0" y="459770"/>
                        <a:pt x="0" y="346875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平行四辺形 20">
                  <a:extLst>
                    <a:ext uri="{FF2B5EF4-FFF2-40B4-BE49-F238E27FC236}">
                      <a16:creationId xmlns:a16="http://schemas.microsoft.com/office/drawing/2014/main" id="{B523F8DC-85A5-4B7A-BFA9-D99999385EC2}"/>
                    </a:ext>
                  </a:extLst>
                </p:cNvPr>
                <p:cNvSpPr/>
                <p:nvPr/>
              </p:nvSpPr>
              <p:spPr>
                <a:xfrm>
                  <a:off x="3423005" y="1211621"/>
                  <a:ext cx="594164" cy="54508"/>
                </a:xfrm>
                <a:prstGeom prst="parallelogram">
                  <a:avLst>
                    <a:gd name="adj" fmla="val 91458"/>
                  </a:avLst>
                </a:prstGeom>
                <a:pattFill prst="dkUpDiag">
                  <a:fgClr>
                    <a:schemeClr val="bg1"/>
                  </a:fgClr>
                  <a:bgClr>
                    <a:schemeClr val="accent4">
                      <a:lumMod val="40000"/>
                      <a:lumOff val="60000"/>
                    </a:schemeClr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7C39D1AF-D2FB-49BB-97F5-9E9D0A9BA4FA}"/>
                    </a:ext>
                  </a:extLst>
                </p:cNvPr>
                <p:cNvSpPr/>
                <p:nvPr/>
              </p:nvSpPr>
              <p:spPr>
                <a:xfrm rot="5400000">
                  <a:off x="3652116" y="786743"/>
                  <a:ext cx="168259" cy="733513"/>
                </a:xfrm>
                <a:custGeom>
                  <a:avLst/>
                  <a:gdLst>
                    <a:gd name="connsiteX0" fmla="*/ 0 w 168259"/>
                    <a:gd name="connsiteY0" fmla="*/ 346875 h 733513"/>
                    <a:gd name="connsiteX1" fmla="*/ 1548 w 168259"/>
                    <a:gd name="connsiteY1" fmla="*/ 181003 h 733513"/>
                    <a:gd name="connsiteX2" fmla="*/ 4718 w 168259"/>
                    <a:gd name="connsiteY2" fmla="*/ 71519 h 733513"/>
                    <a:gd name="connsiteX3" fmla="*/ 5870 w 168259"/>
                    <a:gd name="connsiteY3" fmla="*/ 66503 h 733513"/>
                    <a:gd name="connsiteX4" fmla="*/ 37630 w 168259"/>
                    <a:gd name="connsiteY4" fmla="*/ 59210 h 733513"/>
                    <a:gd name="connsiteX5" fmla="*/ 52895 w 168259"/>
                    <a:gd name="connsiteY5" fmla="*/ 30420 h 733513"/>
                    <a:gd name="connsiteX6" fmla="*/ 85461 w 168259"/>
                    <a:gd name="connsiteY6" fmla="*/ 31594 h 733513"/>
                    <a:gd name="connsiteX7" fmla="*/ 107657 w 168259"/>
                    <a:gd name="connsiteY7" fmla="*/ 7737 h 733513"/>
                    <a:gd name="connsiteX8" fmla="*/ 138808 w 168259"/>
                    <a:gd name="connsiteY8" fmla="*/ 17301 h 733513"/>
                    <a:gd name="connsiteX9" fmla="*/ 166424 w 168259"/>
                    <a:gd name="connsiteY9" fmla="*/ 0 h 733513"/>
                    <a:gd name="connsiteX10" fmla="*/ 167594 w 168259"/>
                    <a:gd name="connsiteY10" fmla="*/ 732 h 733513"/>
                    <a:gd name="connsiteX11" fmla="*/ 165313 w 168259"/>
                    <a:gd name="connsiteY11" fmla="*/ 35420 h 733513"/>
                    <a:gd name="connsiteX12" fmla="*/ 157505 w 168259"/>
                    <a:gd name="connsiteY12" fmla="*/ 356279 h 733513"/>
                    <a:gd name="connsiteX13" fmla="*/ 165313 w 168259"/>
                    <a:gd name="connsiteY13" fmla="*/ 677138 h 733513"/>
                    <a:gd name="connsiteX14" fmla="*/ 168259 w 168259"/>
                    <a:gd name="connsiteY14" fmla="*/ 721943 h 733513"/>
                    <a:gd name="connsiteX15" fmla="*/ 149589 w 168259"/>
                    <a:gd name="connsiteY15" fmla="*/ 716212 h 733513"/>
                    <a:gd name="connsiteX16" fmla="*/ 121974 w 168259"/>
                    <a:gd name="connsiteY16" fmla="*/ 733513 h 733513"/>
                    <a:gd name="connsiteX17" fmla="*/ 94358 w 168259"/>
                    <a:gd name="connsiteY17" fmla="*/ 716212 h 733513"/>
                    <a:gd name="connsiteX18" fmla="*/ 63207 w 168259"/>
                    <a:gd name="connsiteY18" fmla="*/ 725776 h 733513"/>
                    <a:gd name="connsiteX19" fmla="*/ 42003 w 168259"/>
                    <a:gd name="connsiteY19" fmla="*/ 702985 h 733513"/>
                    <a:gd name="connsiteX20" fmla="*/ 26723 w 168259"/>
                    <a:gd name="connsiteY20" fmla="*/ 702434 h 733513"/>
                    <a:gd name="connsiteX21" fmla="*/ 11444 w 168259"/>
                    <a:gd name="connsiteY21" fmla="*/ 702985 h 733513"/>
                    <a:gd name="connsiteX22" fmla="*/ 8061 w 168259"/>
                    <a:gd name="connsiteY22" fmla="*/ 706622 h 733513"/>
                    <a:gd name="connsiteX23" fmla="*/ 6033 w 168259"/>
                    <a:gd name="connsiteY23" fmla="*/ 667681 h 733513"/>
                    <a:gd name="connsiteX24" fmla="*/ 0 w 168259"/>
                    <a:gd name="connsiteY24" fmla="*/ 346875 h 733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8259" h="733513">
                      <a:moveTo>
                        <a:pt x="0" y="346875"/>
                      </a:moveTo>
                      <a:cubicBezTo>
                        <a:pt x="0" y="290427"/>
                        <a:pt x="530" y="234803"/>
                        <a:pt x="1548" y="181003"/>
                      </a:cubicBezTo>
                      <a:lnTo>
                        <a:pt x="4718" y="71519"/>
                      </a:lnTo>
                      <a:lnTo>
                        <a:pt x="5870" y="66503"/>
                      </a:lnTo>
                      <a:lnTo>
                        <a:pt x="37630" y="59210"/>
                      </a:lnTo>
                      <a:lnTo>
                        <a:pt x="52895" y="30420"/>
                      </a:lnTo>
                      <a:cubicBezTo>
                        <a:pt x="63750" y="30811"/>
                        <a:pt x="74606" y="31203"/>
                        <a:pt x="85461" y="31594"/>
                      </a:cubicBezTo>
                      <a:lnTo>
                        <a:pt x="107657" y="7737"/>
                      </a:lnTo>
                      <a:lnTo>
                        <a:pt x="138808" y="17301"/>
                      </a:lnTo>
                      <a:lnTo>
                        <a:pt x="166424" y="0"/>
                      </a:lnTo>
                      <a:lnTo>
                        <a:pt x="167594" y="732"/>
                      </a:lnTo>
                      <a:lnTo>
                        <a:pt x="165313" y="35420"/>
                      </a:lnTo>
                      <a:cubicBezTo>
                        <a:pt x="160384" y="127011"/>
                        <a:pt x="157505" y="237425"/>
                        <a:pt x="157505" y="356279"/>
                      </a:cubicBezTo>
                      <a:cubicBezTo>
                        <a:pt x="157505" y="475132"/>
                        <a:pt x="160384" y="585546"/>
                        <a:pt x="165313" y="677138"/>
                      </a:cubicBezTo>
                      <a:lnTo>
                        <a:pt x="168259" y="721943"/>
                      </a:lnTo>
                      <a:lnTo>
                        <a:pt x="149589" y="716212"/>
                      </a:lnTo>
                      <a:lnTo>
                        <a:pt x="121974" y="733513"/>
                      </a:lnTo>
                      <a:lnTo>
                        <a:pt x="94358" y="716212"/>
                      </a:lnTo>
                      <a:lnTo>
                        <a:pt x="63207" y="725776"/>
                      </a:lnTo>
                      <a:lnTo>
                        <a:pt x="42003" y="702985"/>
                      </a:lnTo>
                      <a:lnTo>
                        <a:pt x="26723" y="702434"/>
                      </a:lnTo>
                      <a:lnTo>
                        <a:pt x="11444" y="702985"/>
                      </a:lnTo>
                      <a:lnTo>
                        <a:pt x="8061" y="706622"/>
                      </a:lnTo>
                      <a:lnTo>
                        <a:pt x="6033" y="667681"/>
                      </a:lnTo>
                      <a:cubicBezTo>
                        <a:pt x="2118" y="569370"/>
                        <a:pt x="0" y="459770"/>
                        <a:pt x="0" y="346875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068CE34-C11E-4A74-8874-AC6DD621A156}"/>
                  </a:ext>
                </a:extLst>
              </p:cNvPr>
              <p:cNvGrpSpPr/>
              <p:nvPr/>
            </p:nvGrpSpPr>
            <p:grpSpPr>
              <a:xfrm>
                <a:off x="3333729" y="1249733"/>
                <a:ext cx="765924" cy="230225"/>
                <a:chOff x="3333729" y="1249733"/>
                <a:chExt cx="765924" cy="230225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335DF6A2-0E09-43D2-A284-683FECAFCCEB}"/>
                    </a:ext>
                  </a:extLst>
                </p:cNvPr>
                <p:cNvSpPr/>
                <p:nvPr/>
              </p:nvSpPr>
              <p:spPr>
                <a:xfrm rot="5400000">
                  <a:off x="3598194" y="985268"/>
                  <a:ext cx="230225" cy="759155"/>
                </a:xfrm>
                <a:custGeom>
                  <a:avLst/>
                  <a:gdLst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63524 w 230225"/>
                    <a:gd name="connsiteY30" fmla="*/ 712254 h 759155"/>
                    <a:gd name="connsiteX31" fmla="*/ 63328 w 230225"/>
                    <a:gd name="connsiteY31" fmla="*/ 701841 h 759155"/>
                    <a:gd name="connsiteX32" fmla="*/ 41593 w 230225"/>
                    <a:gd name="connsiteY32" fmla="*/ 708514 h 759155"/>
                    <a:gd name="connsiteX33" fmla="*/ 28456 w 230225"/>
                    <a:gd name="connsiteY33" fmla="*/ 694394 h 759155"/>
                    <a:gd name="connsiteX34" fmla="*/ 22572 w 230225"/>
                    <a:gd name="connsiteY34" fmla="*/ 694182 h 759155"/>
                    <a:gd name="connsiteX35" fmla="*/ 8134 w 230225"/>
                    <a:gd name="connsiteY35" fmla="*/ 709700 h 759155"/>
                    <a:gd name="connsiteX36" fmla="*/ 6033 w 230225"/>
                    <a:gd name="connsiteY36" fmla="*/ 669350 h 759155"/>
                    <a:gd name="connsiteX37" fmla="*/ 0 w 230225"/>
                    <a:gd name="connsiteY37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63524 w 230225"/>
                    <a:gd name="connsiteY30" fmla="*/ 712254 h 759155"/>
                    <a:gd name="connsiteX31" fmla="*/ 41593 w 230225"/>
                    <a:gd name="connsiteY31" fmla="*/ 708514 h 759155"/>
                    <a:gd name="connsiteX32" fmla="*/ 28456 w 230225"/>
                    <a:gd name="connsiteY32" fmla="*/ 694394 h 759155"/>
                    <a:gd name="connsiteX33" fmla="*/ 22572 w 230225"/>
                    <a:gd name="connsiteY33" fmla="*/ 694182 h 759155"/>
                    <a:gd name="connsiteX34" fmla="*/ 8134 w 230225"/>
                    <a:gd name="connsiteY34" fmla="*/ 709700 h 759155"/>
                    <a:gd name="connsiteX35" fmla="*/ 6033 w 230225"/>
                    <a:gd name="connsiteY35" fmla="*/ 669350 h 759155"/>
                    <a:gd name="connsiteX36" fmla="*/ 0 w 230225"/>
                    <a:gd name="connsiteY36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63524 w 230225"/>
                    <a:gd name="connsiteY30" fmla="*/ 712254 h 759155"/>
                    <a:gd name="connsiteX31" fmla="*/ 28456 w 230225"/>
                    <a:gd name="connsiteY31" fmla="*/ 694394 h 759155"/>
                    <a:gd name="connsiteX32" fmla="*/ 22572 w 230225"/>
                    <a:gd name="connsiteY32" fmla="*/ 694182 h 759155"/>
                    <a:gd name="connsiteX33" fmla="*/ 8134 w 230225"/>
                    <a:gd name="connsiteY33" fmla="*/ 709700 h 759155"/>
                    <a:gd name="connsiteX34" fmla="*/ 6033 w 230225"/>
                    <a:gd name="connsiteY34" fmla="*/ 669350 h 759155"/>
                    <a:gd name="connsiteX35" fmla="*/ 0 w 230225"/>
                    <a:gd name="connsiteY35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28456 w 230225"/>
                    <a:gd name="connsiteY30" fmla="*/ 694394 h 759155"/>
                    <a:gd name="connsiteX31" fmla="*/ 22572 w 230225"/>
                    <a:gd name="connsiteY31" fmla="*/ 694182 h 759155"/>
                    <a:gd name="connsiteX32" fmla="*/ 8134 w 230225"/>
                    <a:gd name="connsiteY32" fmla="*/ 709700 h 759155"/>
                    <a:gd name="connsiteX33" fmla="*/ 6033 w 230225"/>
                    <a:gd name="connsiteY33" fmla="*/ 669350 h 759155"/>
                    <a:gd name="connsiteX34" fmla="*/ 0 w 230225"/>
                    <a:gd name="connsiteY34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22572 w 230225"/>
                    <a:gd name="connsiteY30" fmla="*/ 694182 h 759155"/>
                    <a:gd name="connsiteX31" fmla="*/ 8134 w 230225"/>
                    <a:gd name="connsiteY31" fmla="*/ 709700 h 759155"/>
                    <a:gd name="connsiteX32" fmla="*/ 6033 w 230225"/>
                    <a:gd name="connsiteY32" fmla="*/ 669350 h 759155"/>
                    <a:gd name="connsiteX33" fmla="*/ 0 w 230225"/>
                    <a:gd name="connsiteY33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8134 w 230225"/>
                    <a:gd name="connsiteY30" fmla="*/ 709700 h 759155"/>
                    <a:gd name="connsiteX31" fmla="*/ 6033 w 230225"/>
                    <a:gd name="connsiteY31" fmla="*/ 669350 h 759155"/>
                    <a:gd name="connsiteX32" fmla="*/ 0 w 230225"/>
                    <a:gd name="connsiteY32" fmla="*/ 348543 h 7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30225" h="759155">
                      <a:moveTo>
                        <a:pt x="0" y="348543"/>
                      </a:moveTo>
                      <a:cubicBezTo>
                        <a:pt x="0" y="235648"/>
                        <a:pt x="2118" y="126047"/>
                        <a:pt x="6034" y="27736"/>
                      </a:cubicBezTo>
                      <a:lnTo>
                        <a:pt x="7192" y="5502"/>
                      </a:lnTo>
                      <a:lnTo>
                        <a:pt x="13675" y="9564"/>
                      </a:lnTo>
                      <a:lnTo>
                        <a:pt x="44826" y="0"/>
                      </a:lnTo>
                      <a:lnTo>
                        <a:pt x="67022" y="23857"/>
                      </a:lnTo>
                      <a:lnTo>
                        <a:pt x="99588" y="22683"/>
                      </a:lnTo>
                      <a:lnTo>
                        <a:pt x="108475" y="39444"/>
                      </a:lnTo>
                      <a:lnTo>
                        <a:pt x="118627" y="39810"/>
                      </a:lnTo>
                      <a:lnTo>
                        <a:pt x="140823" y="15953"/>
                      </a:lnTo>
                      <a:lnTo>
                        <a:pt x="171974" y="25517"/>
                      </a:lnTo>
                      <a:lnTo>
                        <a:pt x="172734" y="25041"/>
                      </a:lnTo>
                      <a:lnTo>
                        <a:pt x="170805" y="54379"/>
                      </a:lnTo>
                      <a:cubicBezTo>
                        <a:pt x="170446" y="63747"/>
                        <a:pt x="170088" y="73116"/>
                        <a:pt x="169729" y="82484"/>
                      </a:cubicBezTo>
                      <a:lnTo>
                        <a:pt x="176118" y="82714"/>
                      </a:lnTo>
                      <a:lnTo>
                        <a:pt x="198314" y="58857"/>
                      </a:lnTo>
                      <a:lnTo>
                        <a:pt x="229465" y="68421"/>
                      </a:lnTo>
                      <a:lnTo>
                        <a:pt x="230225" y="67945"/>
                      </a:lnTo>
                      <a:lnTo>
                        <a:pt x="228296" y="97283"/>
                      </a:lnTo>
                      <a:cubicBezTo>
                        <a:pt x="223367" y="188874"/>
                        <a:pt x="220488" y="299288"/>
                        <a:pt x="220488" y="418142"/>
                      </a:cubicBezTo>
                      <a:cubicBezTo>
                        <a:pt x="220488" y="497377"/>
                        <a:pt x="221768" y="572862"/>
                        <a:pt x="224081" y="641520"/>
                      </a:cubicBezTo>
                      <a:lnTo>
                        <a:pt x="228291" y="738871"/>
                      </a:lnTo>
                      <a:lnTo>
                        <a:pt x="216617" y="751418"/>
                      </a:lnTo>
                      <a:lnTo>
                        <a:pt x="185466" y="741854"/>
                      </a:lnTo>
                      <a:lnTo>
                        <a:pt x="157851" y="759155"/>
                      </a:lnTo>
                      <a:lnTo>
                        <a:pt x="130235" y="741854"/>
                      </a:lnTo>
                      <a:lnTo>
                        <a:pt x="99084" y="751418"/>
                      </a:lnTo>
                      <a:lnTo>
                        <a:pt x="85947" y="737298"/>
                      </a:lnTo>
                      <a:lnTo>
                        <a:pt x="80063" y="737086"/>
                      </a:lnTo>
                      <a:lnTo>
                        <a:pt x="65625" y="752604"/>
                      </a:lnTo>
                      <a:lnTo>
                        <a:pt x="8134" y="709700"/>
                      </a:lnTo>
                      <a:lnTo>
                        <a:pt x="6033" y="669350"/>
                      </a:lnTo>
                      <a:cubicBezTo>
                        <a:pt x="2118" y="571038"/>
                        <a:pt x="0" y="461438"/>
                        <a:pt x="0" y="348543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平行四辺形 17">
                  <a:extLst>
                    <a:ext uri="{FF2B5EF4-FFF2-40B4-BE49-F238E27FC236}">
                      <a16:creationId xmlns:a16="http://schemas.microsoft.com/office/drawing/2014/main" id="{DD454FD0-8ECA-46BD-8BB7-5236D0D5AA9E}"/>
                    </a:ext>
                  </a:extLst>
                </p:cNvPr>
                <p:cNvSpPr/>
                <p:nvPr/>
              </p:nvSpPr>
              <p:spPr>
                <a:xfrm>
                  <a:off x="3456375" y="1404502"/>
                  <a:ext cx="539394" cy="45719"/>
                </a:xfrm>
                <a:prstGeom prst="parallelogram">
                  <a:avLst>
                    <a:gd name="adj" fmla="val 91458"/>
                  </a:avLst>
                </a:prstGeom>
                <a:pattFill prst="dkUpDiag">
                  <a:fgClr>
                    <a:schemeClr val="bg1"/>
                  </a:fgClr>
                  <a:bgClr>
                    <a:schemeClr val="accent4">
                      <a:lumMod val="40000"/>
                      <a:lumOff val="60000"/>
                    </a:schemeClr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E094A34E-AC85-4831-ADCD-FB6B36B6E1A6}"/>
                    </a:ext>
                  </a:extLst>
                </p:cNvPr>
                <p:cNvSpPr/>
                <p:nvPr/>
              </p:nvSpPr>
              <p:spPr>
                <a:xfrm rot="5400000">
                  <a:off x="3655161" y="977978"/>
                  <a:ext cx="172734" cy="716251"/>
                </a:xfrm>
                <a:custGeom>
                  <a:avLst/>
                  <a:gdLst>
                    <a:gd name="connsiteX0" fmla="*/ 0 w 172734"/>
                    <a:gd name="connsiteY0" fmla="*/ 348543 h 716251"/>
                    <a:gd name="connsiteX1" fmla="*/ 6034 w 172734"/>
                    <a:gd name="connsiteY1" fmla="*/ 27736 h 716251"/>
                    <a:gd name="connsiteX2" fmla="*/ 7192 w 172734"/>
                    <a:gd name="connsiteY2" fmla="*/ 5502 h 716251"/>
                    <a:gd name="connsiteX3" fmla="*/ 13675 w 172734"/>
                    <a:gd name="connsiteY3" fmla="*/ 9564 h 716251"/>
                    <a:gd name="connsiteX4" fmla="*/ 44826 w 172734"/>
                    <a:gd name="connsiteY4" fmla="*/ 0 h 716251"/>
                    <a:gd name="connsiteX5" fmla="*/ 67022 w 172734"/>
                    <a:gd name="connsiteY5" fmla="*/ 23857 h 716251"/>
                    <a:gd name="connsiteX6" fmla="*/ 99588 w 172734"/>
                    <a:gd name="connsiteY6" fmla="*/ 22683 h 716251"/>
                    <a:gd name="connsiteX7" fmla="*/ 108475 w 172734"/>
                    <a:gd name="connsiteY7" fmla="*/ 39444 h 716251"/>
                    <a:gd name="connsiteX8" fmla="*/ 118627 w 172734"/>
                    <a:gd name="connsiteY8" fmla="*/ 39810 h 716251"/>
                    <a:gd name="connsiteX9" fmla="*/ 140823 w 172734"/>
                    <a:gd name="connsiteY9" fmla="*/ 15953 h 716251"/>
                    <a:gd name="connsiteX10" fmla="*/ 171974 w 172734"/>
                    <a:gd name="connsiteY10" fmla="*/ 25517 h 716251"/>
                    <a:gd name="connsiteX11" fmla="*/ 172734 w 172734"/>
                    <a:gd name="connsiteY11" fmla="*/ 25041 h 716251"/>
                    <a:gd name="connsiteX12" fmla="*/ 170805 w 172734"/>
                    <a:gd name="connsiteY12" fmla="*/ 54379 h 716251"/>
                    <a:gd name="connsiteX13" fmla="*/ 162997 w 172734"/>
                    <a:gd name="connsiteY13" fmla="*/ 375238 h 716251"/>
                    <a:gd name="connsiteX14" fmla="*/ 166590 w 172734"/>
                    <a:gd name="connsiteY14" fmla="*/ 598616 h 716251"/>
                    <a:gd name="connsiteX15" fmla="*/ 170800 w 172734"/>
                    <a:gd name="connsiteY15" fmla="*/ 695967 h 716251"/>
                    <a:gd name="connsiteX16" fmla="*/ 159126 w 172734"/>
                    <a:gd name="connsiteY16" fmla="*/ 708514 h 716251"/>
                    <a:gd name="connsiteX17" fmla="*/ 127975 w 172734"/>
                    <a:gd name="connsiteY17" fmla="*/ 698950 h 716251"/>
                    <a:gd name="connsiteX18" fmla="*/ 100360 w 172734"/>
                    <a:gd name="connsiteY18" fmla="*/ 716251 h 716251"/>
                    <a:gd name="connsiteX19" fmla="*/ 72744 w 172734"/>
                    <a:gd name="connsiteY19" fmla="*/ 698950 h 716251"/>
                    <a:gd name="connsiteX20" fmla="*/ 41593 w 172734"/>
                    <a:gd name="connsiteY20" fmla="*/ 708514 h 716251"/>
                    <a:gd name="connsiteX21" fmla="*/ 28456 w 172734"/>
                    <a:gd name="connsiteY21" fmla="*/ 694394 h 716251"/>
                    <a:gd name="connsiteX22" fmla="*/ 22572 w 172734"/>
                    <a:gd name="connsiteY22" fmla="*/ 694182 h 716251"/>
                    <a:gd name="connsiteX23" fmla="*/ 8134 w 172734"/>
                    <a:gd name="connsiteY23" fmla="*/ 709700 h 716251"/>
                    <a:gd name="connsiteX24" fmla="*/ 6033 w 172734"/>
                    <a:gd name="connsiteY24" fmla="*/ 669350 h 716251"/>
                    <a:gd name="connsiteX25" fmla="*/ 0 w 172734"/>
                    <a:gd name="connsiteY25" fmla="*/ 348543 h 716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2734" h="716251">
                      <a:moveTo>
                        <a:pt x="0" y="348543"/>
                      </a:moveTo>
                      <a:cubicBezTo>
                        <a:pt x="0" y="235648"/>
                        <a:pt x="2118" y="126047"/>
                        <a:pt x="6034" y="27736"/>
                      </a:cubicBezTo>
                      <a:lnTo>
                        <a:pt x="7192" y="5502"/>
                      </a:lnTo>
                      <a:lnTo>
                        <a:pt x="13675" y="9564"/>
                      </a:lnTo>
                      <a:lnTo>
                        <a:pt x="44826" y="0"/>
                      </a:lnTo>
                      <a:lnTo>
                        <a:pt x="67022" y="23857"/>
                      </a:lnTo>
                      <a:cubicBezTo>
                        <a:pt x="77877" y="23466"/>
                        <a:pt x="88733" y="23074"/>
                        <a:pt x="99588" y="22683"/>
                      </a:cubicBezTo>
                      <a:lnTo>
                        <a:pt x="108475" y="39444"/>
                      </a:lnTo>
                      <a:lnTo>
                        <a:pt x="118627" y="39810"/>
                      </a:lnTo>
                      <a:lnTo>
                        <a:pt x="140823" y="15953"/>
                      </a:lnTo>
                      <a:lnTo>
                        <a:pt x="171974" y="25517"/>
                      </a:lnTo>
                      <a:lnTo>
                        <a:pt x="172734" y="25041"/>
                      </a:lnTo>
                      <a:lnTo>
                        <a:pt x="170805" y="54379"/>
                      </a:lnTo>
                      <a:cubicBezTo>
                        <a:pt x="165876" y="145970"/>
                        <a:pt x="162997" y="256384"/>
                        <a:pt x="162997" y="375238"/>
                      </a:cubicBezTo>
                      <a:cubicBezTo>
                        <a:pt x="162997" y="454473"/>
                        <a:pt x="164277" y="529958"/>
                        <a:pt x="166590" y="598616"/>
                      </a:cubicBezTo>
                      <a:lnTo>
                        <a:pt x="170800" y="695967"/>
                      </a:lnTo>
                      <a:lnTo>
                        <a:pt x="159126" y="708514"/>
                      </a:lnTo>
                      <a:lnTo>
                        <a:pt x="127975" y="698950"/>
                      </a:lnTo>
                      <a:lnTo>
                        <a:pt x="100360" y="716251"/>
                      </a:lnTo>
                      <a:lnTo>
                        <a:pt x="72744" y="698950"/>
                      </a:lnTo>
                      <a:lnTo>
                        <a:pt x="41593" y="708514"/>
                      </a:lnTo>
                      <a:lnTo>
                        <a:pt x="28456" y="694394"/>
                      </a:lnTo>
                      <a:lnTo>
                        <a:pt x="22572" y="694182"/>
                      </a:lnTo>
                      <a:lnTo>
                        <a:pt x="8134" y="709700"/>
                      </a:lnTo>
                      <a:lnTo>
                        <a:pt x="6033" y="669350"/>
                      </a:lnTo>
                      <a:cubicBezTo>
                        <a:pt x="2118" y="571038"/>
                        <a:pt x="0" y="461438"/>
                        <a:pt x="0" y="348543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094878B-DEDB-4C5D-B29A-1A9A2CABCFBC}"/>
                  </a:ext>
                </a:extLst>
              </p:cNvPr>
              <p:cNvGrpSpPr/>
              <p:nvPr/>
            </p:nvGrpSpPr>
            <p:grpSpPr>
              <a:xfrm>
                <a:off x="3331596" y="1446058"/>
                <a:ext cx="739510" cy="280330"/>
                <a:chOff x="3361110" y="1435592"/>
                <a:chExt cx="739510" cy="280330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514B2B8D-3E92-4EB5-98D6-A32BF0C6D46F}"/>
                    </a:ext>
                  </a:extLst>
                </p:cNvPr>
                <p:cNvSpPr/>
                <p:nvPr/>
              </p:nvSpPr>
              <p:spPr>
                <a:xfrm rot="5400000">
                  <a:off x="3582603" y="1216896"/>
                  <a:ext cx="277533" cy="720519"/>
                </a:xfrm>
                <a:custGeom>
                  <a:avLst/>
                  <a:gdLst>
                    <a:gd name="connsiteX0" fmla="*/ 0 w 277533"/>
                    <a:gd name="connsiteY0" fmla="*/ 367023 h 720519"/>
                    <a:gd name="connsiteX1" fmla="*/ 6034 w 277533"/>
                    <a:gd name="connsiteY1" fmla="*/ 46216 h 720519"/>
                    <a:gd name="connsiteX2" fmla="*/ 8262 w 277533"/>
                    <a:gd name="connsiteY2" fmla="*/ 3428 h 720519"/>
                    <a:gd name="connsiteX3" fmla="*/ 13734 w 277533"/>
                    <a:gd name="connsiteY3" fmla="*/ 0 h 720519"/>
                    <a:gd name="connsiteX4" fmla="*/ 41349 w 277533"/>
                    <a:gd name="connsiteY4" fmla="*/ 17301 h 720519"/>
                    <a:gd name="connsiteX5" fmla="*/ 72500 w 277533"/>
                    <a:gd name="connsiteY5" fmla="*/ 7737 h 720519"/>
                    <a:gd name="connsiteX6" fmla="*/ 94696 w 277533"/>
                    <a:gd name="connsiteY6" fmla="*/ 31594 h 720519"/>
                    <a:gd name="connsiteX7" fmla="*/ 127262 w 277533"/>
                    <a:gd name="connsiteY7" fmla="*/ 30420 h 720519"/>
                    <a:gd name="connsiteX8" fmla="*/ 142527 w 277533"/>
                    <a:gd name="connsiteY8" fmla="*/ 59210 h 720519"/>
                    <a:gd name="connsiteX9" fmla="*/ 174287 w 277533"/>
                    <a:gd name="connsiteY9" fmla="*/ 66503 h 720519"/>
                    <a:gd name="connsiteX10" fmla="*/ 175926 w 277533"/>
                    <a:gd name="connsiteY10" fmla="*/ 73642 h 720519"/>
                    <a:gd name="connsiteX11" fmla="*/ 184753 w 277533"/>
                    <a:gd name="connsiteY11" fmla="*/ 73324 h 720519"/>
                    <a:gd name="connsiteX12" fmla="*/ 200018 w 277533"/>
                    <a:gd name="connsiteY12" fmla="*/ 102114 h 720519"/>
                    <a:gd name="connsiteX13" fmla="*/ 231778 w 277533"/>
                    <a:gd name="connsiteY13" fmla="*/ 109407 h 720519"/>
                    <a:gd name="connsiteX14" fmla="*/ 239071 w 277533"/>
                    <a:gd name="connsiteY14" fmla="*/ 141167 h 720519"/>
                    <a:gd name="connsiteX15" fmla="*/ 267861 w 277533"/>
                    <a:gd name="connsiteY15" fmla="*/ 156432 h 720519"/>
                    <a:gd name="connsiteX16" fmla="*/ 266687 w 277533"/>
                    <a:gd name="connsiteY16" fmla="*/ 188998 h 720519"/>
                    <a:gd name="connsiteX17" fmla="*/ 274032 w 277533"/>
                    <a:gd name="connsiteY17" fmla="*/ 195831 h 720519"/>
                    <a:gd name="connsiteX18" fmla="*/ 272142 w 277533"/>
                    <a:gd name="connsiteY18" fmla="*/ 272287 h 720519"/>
                    <a:gd name="connsiteX19" fmla="*/ 271213 w 277533"/>
                    <a:gd name="connsiteY19" fmla="*/ 387943 h 720519"/>
                    <a:gd name="connsiteX20" fmla="*/ 274805 w 277533"/>
                    <a:gd name="connsiteY20" fmla="*/ 611321 h 720519"/>
                    <a:gd name="connsiteX21" fmla="*/ 277533 w 277533"/>
                    <a:gd name="connsiteY21" fmla="*/ 674397 h 720519"/>
                    <a:gd name="connsiteX22" fmla="*/ 255888 w 277533"/>
                    <a:gd name="connsiteY22" fmla="*/ 660838 h 720519"/>
                    <a:gd name="connsiteX23" fmla="*/ 232503 w 277533"/>
                    <a:gd name="connsiteY23" fmla="*/ 668017 h 720519"/>
                    <a:gd name="connsiteX24" fmla="*/ 230149 w 277533"/>
                    <a:gd name="connsiteY24" fmla="*/ 672458 h 720519"/>
                    <a:gd name="connsiteX25" fmla="*/ 197583 w 277533"/>
                    <a:gd name="connsiteY25" fmla="*/ 671284 h 720519"/>
                    <a:gd name="connsiteX26" fmla="*/ 175387 w 277533"/>
                    <a:gd name="connsiteY26" fmla="*/ 695141 h 720519"/>
                    <a:gd name="connsiteX27" fmla="*/ 144236 w 277533"/>
                    <a:gd name="connsiteY27" fmla="*/ 685577 h 720519"/>
                    <a:gd name="connsiteX28" fmla="*/ 116621 w 277533"/>
                    <a:gd name="connsiteY28" fmla="*/ 702878 h 720519"/>
                    <a:gd name="connsiteX29" fmla="*/ 100299 w 277533"/>
                    <a:gd name="connsiteY29" fmla="*/ 692652 h 720519"/>
                    <a:gd name="connsiteX30" fmla="*/ 85523 w 277533"/>
                    <a:gd name="connsiteY30" fmla="*/ 720519 h 720519"/>
                    <a:gd name="connsiteX31" fmla="*/ 63205 w 277533"/>
                    <a:gd name="connsiteY31" fmla="*/ 719714 h 720519"/>
                    <a:gd name="connsiteX32" fmla="*/ 61434 w 277533"/>
                    <a:gd name="connsiteY32" fmla="*/ 658531 h 720519"/>
                    <a:gd name="connsiteX33" fmla="*/ 59130 w 277533"/>
                    <a:gd name="connsiteY33" fmla="*/ 659974 h 720519"/>
                    <a:gd name="connsiteX34" fmla="*/ 42808 w 277533"/>
                    <a:gd name="connsiteY34" fmla="*/ 649748 h 720519"/>
                    <a:gd name="connsiteX35" fmla="*/ 28032 w 277533"/>
                    <a:gd name="connsiteY35" fmla="*/ 677615 h 720519"/>
                    <a:gd name="connsiteX36" fmla="*/ 5714 w 277533"/>
                    <a:gd name="connsiteY36" fmla="*/ 676810 h 720519"/>
                    <a:gd name="connsiteX37" fmla="*/ 1548 w 277533"/>
                    <a:gd name="connsiteY37" fmla="*/ 532895 h 720519"/>
                    <a:gd name="connsiteX38" fmla="*/ 0 w 277533"/>
                    <a:gd name="connsiteY38" fmla="*/ 367023 h 720519"/>
                    <a:gd name="connsiteX0" fmla="*/ 0 w 277533"/>
                    <a:gd name="connsiteY0" fmla="*/ 367023 h 720519"/>
                    <a:gd name="connsiteX1" fmla="*/ 6034 w 277533"/>
                    <a:gd name="connsiteY1" fmla="*/ 46216 h 720519"/>
                    <a:gd name="connsiteX2" fmla="*/ 8262 w 277533"/>
                    <a:gd name="connsiteY2" fmla="*/ 3428 h 720519"/>
                    <a:gd name="connsiteX3" fmla="*/ 13734 w 277533"/>
                    <a:gd name="connsiteY3" fmla="*/ 0 h 720519"/>
                    <a:gd name="connsiteX4" fmla="*/ 41349 w 277533"/>
                    <a:gd name="connsiteY4" fmla="*/ 17301 h 720519"/>
                    <a:gd name="connsiteX5" fmla="*/ 72500 w 277533"/>
                    <a:gd name="connsiteY5" fmla="*/ 7737 h 720519"/>
                    <a:gd name="connsiteX6" fmla="*/ 94696 w 277533"/>
                    <a:gd name="connsiteY6" fmla="*/ 31594 h 720519"/>
                    <a:gd name="connsiteX7" fmla="*/ 127262 w 277533"/>
                    <a:gd name="connsiteY7" fmla="*/ 30420 h 720519"/>
                    <a:gd name="connsiteX8" fmla="*/ 142527 w 277533"/>
                    <a:gd name="connsiteY8" fmla="*/ 59210 h 720519"/>
                    <a:gd name="connsiteX9" fmla="*/ 174287 w 277533"/>
                    <a:gd name="connsiteY9" fmla="*/ 66503 h 720519"/>
                    <a:gd name="connsiteX10" fmla="*/ 175926 w 277533"/>
                    <a:gd name="connsiteY10" fmla="*/ 73642 h 720519"/>
                    <a:gd name="connsiteX11" fmla="*/ 184753 w 277533"/>
                    <a:gd name="connsiteY11" fmla="*/ 73324 h 720519"/>
                    <a:gd name="connsiteX12" fmla="*/ 200018 w 277533"/>
                    <a:gd name="connsiteY12" fmla="*/ 102114 h 720519"/>
                    <a:gd name="connsiteX13" fmla="*/ 231778 w 277533"/>
                    <a:gd name="connsiteY13" fmla="*/ 109407 h 720519"/>
                    <a:gd name="connsiteX14" fmla="*/ 239071 w 277533"/>
                    <a:gd name="connsiteY14" fmla="*/ 141167 h 720519"/>
                    <a:gd name="connsiteX15" fmla="*/ 267861 w 277533"/>
                    <a:gd name="connsiteY15" fmla="*/ 156432 h 720519"/>
                    <a:gd name="connsiteX16" fmla="*/ 266687 w 277533"/>
                    <a:gd name="connsiteY16" fmla="*/ 188998 h 720519"/>
                    <a:gd name="connsiteX17" fmla="*/ 274032 w 277533"/>
                    <a:gd name="connsiteY17" fmla="*/ 195831 h 720519"/>
                    <a:gd name="connsiteX18" fmla="*/ 272142 w 277533"/>
                    <a:gd name="connsiteY18" fmla="*/ 272287 h 720519"/>
                    <a:gd name="connsiteX19" fmla="*/ 271213 w 277533"/>
                    <a:gd name="connsiteY19" fmla="*/ 387943 h 720519"/>
                    <a:gd name="connsiteX20" fmla="*/ 274805 w 277533"/>
                    <a:gd name="connsiteY20" fmla="*/ 611321 h 720519"/>
                    <a:gd name="connsiteX21" fmla="*/ 277533 w 277533"/>
                    <a:gd name="connsiteY21" fmla="*/ 674397 h 720519"/>
                    <a:gd name="connsiteX22" fmla="*/ 255888 w 277533"/>
                    <a:gd name="connsiteY22" fmla="*/ 660838 h 720519"/>
                    <a:gd name="connsiteX23" fmla="*/ 232503 w 277533"/>
                    <a:gd name="connsiteY23" fmla="*/ 668017 h 720519"/>
                    <a:gd name="connsiteX24" fmla="*/ 230149 w 277533"/>
                    <a:gd name="connsiteY24" fmla="*/ 672458 h 720519"/>
                    <a:gd name="connsiteX25" fmla="*/ 197583 w 277533"/>
                    <a:gd name="connsiteY25" fmla="*/ 671284 h 720519"/>
                    <a:gd name="connsiteX26" fmla="*/ 175387 w 277533"/>
                    <a:gd name="connsiteY26" fmla="*/ 695141 h 720519"/>
                    <a:gd name="connsiteX27" fmla="*/ 144236 w 277533"/>
                    <a:gd name="connsiteY27" fmla="*/ 685577 h 720519"/>
                    <a:gd name="connsiteX28" fmla="*/ 116621 w 277533"/>
                    <a:gd name="connsiteY28" fmla="*/ 702878 h 720519"/>
                    <a:gd name="connsiteX29" fmla="*/ 100299 w 277533"/>
                    <a:gd name="connsiteY29" fmla="*/ 692652 h 720519"/>
                    <a:gd name="connsiteX30" fmla="*/ 85523 w 277533"/>
                    <a:gd name="connsiteY30" fmla="*/ 720519 h 720519"/>
                    <a:gd name="connsiteX31" fmla="*/ 63205 w 277533"/>
                    <a:gd name="connsiteY31" fmla="*/ 719714 h 720519"/>
                    <a:gd name="connsiteX32" fmla="*/ 61434 w 277533"/>
                    <a:gd name="connsiteY32" fmla="*/ 658531 h 720519"/>
                    <a:gd name="connsiteX33" fmla="*/ 59130 w 277533"/>
                    <a:gd name="connsiteY33" fmla="*/ 659974 h 720519"/>
                    <a:gd name="connsiteX34" fmla="*/ 28032 w 277533"/>
                    <a:gd name="connsiteY34" fmla="*/ 677615 h 720519"/>
                    <a:gd name="connsiteX35" fmla="*/ 5714 w 277533"/>
                    <a:gd name="connsiteY35" fmla="*/ 676810 h 720519"/>
                    <a:gd name="connsiteX36" fmla="*/ 1548 w 277533"/>
                    <a:gd name="connsiteY36" fmla="*/ 532895 h 720519"/>
                    <a:gd name="connsiteX37" fmla="*/ 0 w 277533"/>
                    <a:gd name="connsiteY37" fmla="*/ 367023 h 720519"/>
                    <a:gd name="connsiteX0" fmla="*/ 0 w 277533"/>
                    <a:gd name="connsiteY0" fmla="*/ 367023 h 720519"/>
                    <a:gd name="connsiteX1" fmla="*/ 6034 w 277533"/>
                    <a:gd name="connsiteY1" fmla="*/ 46216 h 720519"/>
                    <a:gd name="connsiteX2" fmla="*/ 8262 w 277533"/>
                    <a:gd name="connsiteY2" fmla="*/ 3428 h 720519"/>
                    <a:gd name="connsiteX3" fmla="*/ 13734 w 277533"/>
                    <a:gd name="connsiteY3" fmla="*/ 0 h 720519"/>
                    <a:gd name="connsiteX4" fmla="*/ 41349 w 277533"/>
                    <a:gd name="connsiteY4" fmla="*/ 17301 h 720519"/>
                    <a:gd name="connsiteX5" fmla="*/ 72500 w 277533"/>
                    <a:gd name="connsiteY5" fmla="*/ 7737 h 720519"/>
                    <a:gd name="connsiteX6" fmla="*/ 94696 w 277533"/>
                    <a:gd name="connsiteY6" fmla="*/ 31594 h 720519"/>
                    <a:gd name="connsiteX7" fmla="*/ 127262 w 277533"/>
                    <a:gd name="connsiteY7" fmla="*/ 30420 h 720519"/>
                    <a:gd name="connsiteX8" fmla="*/ 142527 w 277533"/>
                    <a:gd name="connsiteY8" fmla="*/ 59210 h 720519"/>
                    <a:gd name="connsiteX9" fmla="*/ 174287 w 277533"/>
                    <a:gd name="connsiteY9" fmla="*/ 66503 h 720519"/>
                    <a:gd name="connsiteX10" fmla="*/ 175926 w 277533"/>
                    <a:gd name="connsiteY10" fmla="*/ 73642 h 720519"/>
                    <a:gd name="connsiteX11" fmla="*/ 184753 w 277533"/>
                    <a:gd name="connsiteY11" fmla="*/ 73324 h 720519"/>
                    <a:gd name="connsiteX12" fmla="*/ 200018 w 277533"/>
                    <a:gd name="connsiteY12" fmla="*/ 102114 h 720519"/>
                    <a:gd name="connsiteX13" fmla="*/ 231778 w 277533"/>
                    <a:gd name="connsiteY13" fmla="*/ 109407 h 720519"/>
                    <a:gd name="connsiteX14" fmla="*/ 239071 w 277533"/>
                    <a:gd name="connsiteY14" fmla="*/ 141167 h 720519"/>
                    <a:gd name="connsiteX15" fmla="*/ 267861 w 277533"/>
                    <a:gd name="connsiteY15" fmla="*/ 156432 h 720519"/>
                    <a:gd name="connsiteX16" fmla="*/ 266687 w 277533"/>
                    <a:gd name="connsiteY16" fmla="*/ 188998 h 720519"/>
                    <a:gd name="connsiteX17" fmla="*/ 274032 w 277533"/>
                    <a:gd name="connsiteY17" fmla="*/ 195831 h 720519"/>
                    <a:gd name="connsiteX18" fmla="*/ 272142 w 277533"/>
                    <a:gd name="connsiteY18" fmla="*/ 272287 h 720519"/>
                    <a:gd name="connsiteX19" fmla="*/ 271213 w 277533"/>
                    <a:gd name="connsiteY19" fmla="*/ 387943 h 720519"/>
                    <a:gd name="connsiteX20" fmla="*/ 274805 w 277533"/>
                    <a:gd name="connsiteY20" fmla="*/ 611321 h 720519"/>
                    <a:gd name="connsiteX21" fmla="*/ 277533 w 277533"/>
                    <a:gd name="connsiteY21" fmla="*/ 674397 h 720519"/>
                    <a:gd name="connsiteX22" fmla="*/ 255888 w 277533"/>
                    <a:gd name="connsiteY22" fmla="*/ 660838 h 720519"/>
                    <a:gd name="connsiteX23" fmla="*/ 232503 w 277533"/>
                    <a:gd name="connsiteY23" fmla="*/ 668017 h 720519"/>
                    <a:gd name="connsiteX24" fmla="*/ 230149 w 277533"/>
                    <a:gd name="connsiteY24" fmla="*/ 672458 h 720519"/>
                    <a:gd name="connsiteX25" fmla="*/ 197583 w 277533"/>
                    <a:gd name="connsiteY25" fmla="*/ 671284 h 720519"/>
                    <a:gd name="connsiteX26" fmla="*/ 175387 w 277533"/>
                    <a:gd name="connsiteY26" fmla="*/ 695141 h 720519"/>
                    <a:gd name="connsiteX27" fmla="*/ 144236 w 277533"/>
                    <a:gd name="connsiteY27" fmla="*/ 685577 h 720519"/>
                    <a:gd name="connsiteX28" fmla="*/ 116621 w 277533"/>
                    <a:gd name="connsiteY28" fmla="*/ 702878 h 720519"/>
                    <a:gd name="connsiteX29" fmla="*/ 100299 w 277533"/>
                    <a:gd name="connsiteY29" fmla="*/ 692652 h 720519"/>
                    <a:gd name="connsiteX30" fmla="*/ 85523 w 277533"/>
                    <a:gd name="connsiteY30" fmla="*/ 720519 h 720519"/>
                    <a:gd name="connsiteX31" fmla="*/ 63205 w 277533"/>
                    <a:gd name="connsiteY31" fmla="*/ 719714 h 720519"/>
                    <a:gd name="connsiteX32" fmla="*/ 61434 w 277533"/>
                    <a:gd name="connsiteY32" fmla="*/ 658531 h 720519"/>
                    <a:gd name="connsiteX33" fmla="*/ 28032 w 277533"/>
                    <a:gd name="connsiteY33" fmla="*/ 677615 h 720519"/>
                    <a:gd name="connsiteX34" fmla="*/ 5714 w 277533"/>
                    <a:gd name="connsiteY34" fmla="*/ 676810 h 720519"/>
                    <a:gd name="connsiteX35" fmla="*/ 1548 w 277533"/>
                    <a:gd name="connsiteY35" fmla="*/ 532895 h 720519"/>
                    <a:gd name="connsiteX36" fmla="*/ 0 w 277533"/>
                    <a:gd name="connsiteY36" fmla="*/ 367023 h 720519"/>
                    <a:gd name="connsiteX0" fmla="*/ 0 w 277533"/>
                    <a:gd name="connsiteY0" fmla="*/ 367023 h 720519"/>
                    <a:gd name="connsiteX1" fmla="*/ 6034 w 277533"/>
                    <a:gd name="connsiteY1" fmla="*/ 46216 h 720519"/>
                    <a:gd name="connsiteX2" fmla="*/ 8262 w 277533"/>
                    <a:gd name="connsiteY2" fmla="*/ 3428 h 720519"/>
                    <a:gd name="connsiteX3" fmla="*/ 13734 w 277533"/>
                    <a:gd name="connsiteY3" fmla="*/ 0 h 720519"/>
                    <a:gd name="connsiteX4" fmla="*/ 41349 w 277533"/>
                    <a:gd name="connsiteY4" fmla="*/ 17301 h 720519"/>
                    <a:gd name="connsiteX5" fmla="*/ 72500 w 277533"/>
                    <a:gd name="connsiteY5" fmla="*/ 7737 h 720519"/>
                    <a:gd name="connsiteX6" fmla="*/ 94696 w 277533"/>
                    <a:gd name="connsiteY6" fmla="*/ 31594 h 720519"/>
                    <a:gd name="connsiteX7" fmla="*/ 127262 w 277533"/>
                    <a:gd name="connsiteY7" fmla="*/ 30420 h 720519"/>
                    <a:gd name="connsiteX8" fmla="*/ 142527 w 277533"/>
                    <a:gd name="connsiteY8" fmla="*/ 59210 h 720519"/>
                    <a:gd name="connsiteX9" fmla="*/ 174287 w 277533"/>
                    <a:gd name="connsiteY9" fmla="*/ 66503 h 720519"/>
                    <a:gd name="connsiteX10" fmla="*/ 175926 w 277533"/>
                    <a:gd name="connsiteY10" fmla="*/ 73642 h 720519"/>
                    <a:gd name="connsiteX11" fmla="*/ 184753 w 277533"/>
                    <a:gd name="connsiteY11" fmla="*/ 73324 h 720519"/>
                    <a:gd name="connsiteX12" fmla="*/ 200018 w 277533"/>
                    <a:gd name="connsiteY12" fmla="*/ 102114 h 720519"/>
                    <a:gd name="connsiteX13" fmla="*/ 231778 w 277533"/>
                    <a:gd name="connsiteY13" fmla="*/ 109407 h 720519"/>
                    <a:gd name="connsiteX14" fmla="*/ 239071 w 277533"/>
                    <a:gd name="connsiteY14" fmla="*/ 141167 h 720519"/>
                    <a:gd name="connsiteX15" fmla="*/ 267861 w 277533"/>
                    <a:gd name="connsiteY15" fmla="*/ 156432 h 720519"/>
                    <a:gd name="connsiteX16" fmla="*/ 266687 w 277533"/>
                    <a:gd name="connsiteY16" fmla="*/ 188998 h 720519"/>
                    <a:gd name="connsiteX17" fmla="*/ 274032 w 277533"/>
                    <a:gd name="connsiteY17" fmla="*/ 195831 h 720519"/>
                    <a:gd name="connsiteX18" fmla="*/ 272142 w 277533"/>
                    <a:gd name="connsiteY18" fmla="*/ 272287 h 720519"/>
                    <a:gd name="connsiteX19" fmla="*/ 271213 w 277533"/>
                    <a:gd name="connsiteY19" fmla="*/ 387943 h 720519"/>
                    <a:gd name="connsiteX20" fmla="*/ 274805 w 277533"/>
                    <a:gd name="connsiteY20" fmla="*/ 611321 h 720519"/>
                    <a:gd name="connsiteX21" fmla="*/ 277533 w 277533"/>
                    <a:gd name="connsiteY21" fmla="*/ 674397 h 720519"/>
                    <a:gd name="connsiteX22" fmla="*/ 255888 w 277533"/>
                    <a:gd name="connsiteY22" fmla="*/ 660838 h 720519"/>
                    <a:gd name="connsiteX23" fmla="*/ 232503 w 277533"/>
                    <a:gd name="connsiteY23" fmla="*/ 668017 h 720519"/>
                    <a:gd name="connsiteX24" fmla="*/ 230149 w 277533"/>
                    <a:gd name="connsiteY24" fmla="*/ 672458 h 720519"/>
                    <a:gd name="connsiteX25" fmla="*/ 197583 w 277533"/>
                    <a:gd name="connsiteY25" fmla="*/ 671284 h 720519"/>
                    <a:gd name="connsiteX26" fmla="*/ 175387 w 277533"/>
                    <a:gd name="connsiteY26" fmla="*/ 695141 h 720519"/>
                    <a:gd name="connsiteX27" fmla="*/ 144236 w 277533"/>
                    <a:gd name="connsiteY27" fmla="*/ 685577 h 720519"/>
                    <a:gd name="connsiteX28" fmla="*/ 116621 w 277533"/>
                    <a:gd name="connsiteY28" fmla="*/ 702878 h 720519"/>
                    <a:gd name="connsiteX29" fmla="*/ 100299 w 277533"/>
                    <a:gd name="connsiteY29" fmla="*/ 692652 h 720519"/>
                    <a:gd name="connsiteX30" fmla="*/ 85523 w 277533"/>
                    <a:gd name="connsiteY30" fmla="*/ 720519 h 720519"/>
                    <a:gd name="connsiteX31" fmla="*/ 63205 w 277533"/>
                    <a:gd name="connsiteY31" fmla="*/ 719714 h 720519"/>
                    <a:gd name="connsiteX32" fmla="*/ 28032 w 277533"/>
                    <a:gd name="connsiteY32" fmla="*/ 677615 h 720519"/>
                    <a:gd name="connsiteX33" fmla="*/ 5714 w 277533"/>
                    <a:gd name="connsiteY33" fmla="*/ 676810 h 720519"/>
                    <a:gd name="connsiteX34" fmla="*/ 1548 w 277533"/>
                    <a:gd name="connsiteY34" fmla="*/ 532895 h 720519"/>
                    <a:gd name="connsiteX35" fmla="*/ 0 w 277533"/>
                    <a:gd name="connsiteY35" fmla="*/ 367023 h 72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77533" h="720519">
                      <a:moveTo>
                        <a:pt x="0" y="367023"/>
                      </a:moveTo>
                      <a:cubicBezTo>
                        <a:pt x="0" y="254128"/>
                        <a:pt x="2118" y="144527"/>
                        <a:pt x="6034" y="46216"/>
                      </a:cubicBezTo>
                      <a:lnTo>
                        <a:pt x="8262" y="3428"/>
                      </a:lnTo>
                      <a:lnTo>
                        <a:pt x="13734" y="0"/>
                      </a:lnTo>
                      <a:lnTo>
                        <a:pt x="41349" y="17301"/>
                      </a:lnTo>
                      <a:lnTo>
                        <a:pt x="72500" y="7737"/>
                      </a:lnTo>
                      <a:lnTo>
                        <a:pt x="94696" y="31594"/>
                      </a:lnTo>
                      <a:lnTo>
                        <a:pt x="127262" y="30420"/>
                      </a:lnTo>
                      <a:lnTo>
                        <a:pt x="142527" y="59210"/>
                      </a:lnTo>
                      <a:lnTo>
                        <a:pt x="174287" y="66503"/>
                      </a:lnTo>
                      <a:lnTo>
                        <a:pt x="175926" y="73642"/>
                      </a:lnTo>
                      <a:lnTo>
                        <a:pt x="184753" y="73324"/>
                      </a:lnTo>
                      <a:lnTo>
                        <a:pt x="200018" y="102114"/>
                      </a:lnTo>
                      <a:lnTo>
                        <a:pt x="231778" y="109407"/>
                      </a:lnTo>
                      <a:lnTo>
                        <a:pt x="239071" y="141167"/>
                      </a:lnTo>
                      <a:lnTo>
                        <a:pt x="267861" y="156432"/>
                      </a:lnTo>
                      <a:cubicBezTo>
                        <a:pt x="267470" y="167287"/>
                        <a:pt x="267078" y="178143"/>
                        <a:pt x="266687" y="188998"/>
                      </a:cubicBezTo>
                      <a:lnTo>
                        <a:pt x="274032" y="195831"/>
                      </a:lnTo>
                      <a:lnTo>
                        <a:pt x="272142" y="272287"/>
                      </a:lnTo>
                      <a:cubicBezTo>
                        <a:pt x="271532" y="309645"/>
                        <a:pt x="271213" y="348325"/>
                        <a:pt x="271213" y="387943"/>
                      </a:cubicBezTo>
                      <a:cubicBezTo>
                        <a:pt x="271213" y="467178"/>
                        <a:pt x="272492" y="542663"/>
                        <a:pt x="274805" y="611321"/>
                      </a:cubicBezTo>
                      <a:lnTo>
                        <a:pt x="277533" y="674397"/>
                      </a:lnTo>
                      <a:lnTo>
                        <a:pt x="255888" y="660838"/>
                      </a:lnTo>
                      <a:lnTo>
                        <a:pt x="232503" y="668017"/>
                      </a:lnTo>
                      <a:lnTo>
                        <a:pt x="230149" y="672458"/>
                      </a:lnTo>
                      <a:lnTo>
                        <a:pt x="197583" y="671284"/>
                      </a:lnTo>
                      <a:lnTo>
                        <a:pt x="175387" y="695141"/>
                      </a:lnTo>
                      <a:lnTo>
                        <a:pt x="144236" y="685577"/>
                      </a:lnTo>
                      <a:lnTo>
                        <a:pt x="116621" y="702878"/>
                      </a:lnTo>
                      <a:lnTo>
                        <a:pt x="100299" y="692652"/>
                      </a:lnTo>
                      <a:lnTo>
                        <a:pt x="85523" y="720519"/>
                      </a:lnTo>
                      <a:lnTo>
                        <a:pt x="63205" y="719714"/>
                      </a:lnTo>
                      <a:cubicBezTo>
                        <a:pt x="53623" y="712563"/>
                        <a:pt x="37614" y="684766"/>
                        <a:pt x="28032" y="677615"/>
                      </a:cubicBezTo>
                      <a:lnTo>
                        <a:pt x="5714" y="676810"/>
                      </a:lnTo>
                      <a:lnTo>
                        <a:pt x="1548" y="532895"/>
                      </a:lnTo>
                      <a:cubicBezTo>
                        <a:pt x="530" y="479094"/>
                        <a:pt x="0" y="423470"/>
                        <a:pt x="0" y="367023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平行四辺形 14">
                  <a:extLst>
                    <a:ext uri="{FF2B5EF4-FFF2-40B4-BE49-F238E27FC236}">
                      <a16:creationId xmlns:a16="http://schemas.microsoft.com/office/drawing/2014/main" id="{D54B697F-0234-4728-9F63-E042A855ABCC}"/>
                    </a:ext>
                  </a:extLst>
                </p:cNvPr>
                <p:cNvSpPr/>
                <p:nvPr/>
              </p:nvSpPr>
              <p:spPr>
                <a:xfrm>
                  <a:off x="3456375" y="1642627"/>
                  <a:ext cx="475069" cy="45719"/>
                </a:xfrm>
                <a:prstGeom prst="parallelogram">
                  <a:avLst>
                    <a:gd name="adj" fmla="val 91458"/>
                  </a:avLst>
                </a:prstGeom>
                <a:pattFill prst="dkUpDiag">
                  <a:fgClr>
                    <a:schemeClr val="bg1"/>
                  </a:fgClr>
                  <a:bgClr>
                    <a:schemeClr val="accent4">
                      <a:lumMod val="40000"/>
                      <a:lumOff val="60000"/>
                    </a:schemeClr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8D750225-5468-4852-B3AE-77688BCA30EB}"/>
                    </a:ext>
                  </a:extLst>
                </p:cNvPr>
                <p:cNvSpPr/>
                <p:nvPr/>
              </p:nvSpPr>
              <p:spPr>
                <a:xfrm rot="5400000">
                  <a:off x="3651792" y="1206805"/>
                  <a:ext cx="220042" cy="677615"/>
                </a:xfrm>
                <a:custGeom>
                  <a:avLst/>
                  <a:gdLst>
                    <a:gd name="connsiteX0" fmla="*/ 0 w 220042"/>
                    <a:gd name="connsiteY0" fmla="*/ 367023 h 677615"/>
                    <a:gd name="connsiteX1" fmla="*/ 6034 w 220042"/>
                    <a:gd name="connsiteY1" fmla="*/ 46216 h 677615"/>
                    <a:gd name="connsiteX2" fmla="*/ 8262 w 220042"/>
                    <a:gd name="connsiteY2" fmla="*/ 3428 h 677615"/>
                    <a:gd name="connsiteX3" fmla="*/ 13734 w 220042"/>
                    <a:gd name="connsiteY3" fmla="*/ 0 h 677615"/>
                    <a:gd name="connsiteX4" fmla="*/ 41349 w 220042"/>
                    <a:gd name="connsiteY4" fmla="*/ 17301 h 677615"/>
                    <a:gd name="connsiteX5" fmla="*/ 72500 w 220042"/>
                    <a:gd name="connsiteY5" fmla="*/ 7737 h 677615"/>
                    <a:gd name="connsiteX6" fmla="*/ 94696 w 220042"/>
                    <a:gd name="connsiteY6" fmla="*/ 31594 h 677615"/>
                    <a:gd name="connsiteX7" fmla="*/ 127262 w 220042"/>
                    <a:gd name="connsiteY7" fmla="*/ 30420 h 677615"/>
                    <a:gd name="connsiteX8" fmla="*/ 142527 w 220042"/>
                    <a:gd name="connsiteY8" fmla="*/ 59210 h 677615"/>
                    <a:gd name="connsiteX9" fmla="*/ 174287 w 220042"/>
                    <a:gd name="connsiteY9" fmla="*/ 66503 h 677615"/>
                    <a:gd name="connsiteX10" fmla="*/ 181580 w 220042"/>
                    <a:gd name="connsiteY10" fmla="*/ 98263 h 677615"/>
                    <a:gd name="connsiteX11" fmla="*/ 210370 w 220042"/>
                    <a:gd name="connsiteY11" fmla="*/ 113528 h 677615"/>
                    <a:gd name="connsiteX12" fmla="*/ 209196 w 220042"/>
                    <a:gd name="connsiteY12" fmla="*/ 146094 h 677615"/>
                    <a:gd name="connsiteX13" fmla="*/ 216541 w 220042"/>
                    <a:gd name="connsiteY13" fmla="*/ 152927 h 677615"/>
                    <a:gd name="connsiteX14" fmla="*/ 214651 w 220042"/>
                    <a:gd name="connsiteY14" fmla="*/ 229383 h 677615"/>
                    <a:gd name="connsiteX15" fmla="*/ 213722 w 220042"/>
                    <a:gd name="connsiteY15" fmla="*/ 345039 h 677615"/>
                    <a:gd name="connsiteX16" fmla="*/ 217314 w 220042"/>
                    <a:gd name="connsiteY16" fmla="*/ 568417 h 677615"/>
                    <a:gd name="connsiteX17" fmla="*/ 220042 w 220042"/>
                    <a:gd name="connsiteY17" fmla="*/ 631493 h 677615"/>
                    <a:gd name="connsiteX18" fmla="*/ 198397 w 220042"/>
                    <a:gd name="connsiteY18" fmla="*/ 617934 h 677615"/>
                    <a:gd name="connsiteX19" fmla="*/ 175012 w 220042"/>
                    <a:gd name="connsiteY19" fmla="*/ 625113 h 677615"/>
                    <a:gd name="connsiteX20" fmla="*/ 172658 w 220042"/>
                    <a:gd name="connsiteY20" fmla="*/ 629554 h 677615"/>
                    <a:gd name="connsiteX21" fmla="*/ 140092 w 220042"/>
                    <a:gd name="connsiteY21" fmla="*/ 628380 h 677615"/>
                    <a:gd name="connsiteX22" fmla="*/ 117896 w 220042"/>
                    <a:gd name="connsiteY22" fmla="*/ 652237 h 677615"/>
                    <a:gd name="connsiteX23" fmla="*/ 86745 w 220042"/>
                    <a:gd name="connsiteY23" fmla="*/ 642673 h 677615"/>
                    <a:gd name="connsiteX24" fmla="*/ 59130 w 220042"/>
                    <a:gd name="connsiteY24" fmla="*/ 659974 h 677615"/>
                    <a:gd name="connsiteX25" fmla="*/ 42808 w 220042"/>
                    <a:gd name="connsiteY25" fmla="*/ 649748 h 677615"/>
                    <a:gd name="connsiteX26" fmla="*/ 28032 w 220042"/>
                    <a:gd name="connsiteY26" fmla="*/ 677615 h 677615"/>
                    <a:gd name="connsiteX27" fmla="*/ 5714 w 220042"/>
                    <a:gd name="connsiteY27" fmla="*/ 676810 h 677615"/>
                    <a:gd name="connsiteX28" fmla="*/ 1548 w 220042"/>
                    <a:gd name="connsiteY28" fmla="*/ 532895 h 677615"/>
                    <a:gd name="connsiteX29" fmla="*/ 0 w 220042"/>
                    <a:gd name="connsiteY29" fmla="*/ 367023 h 677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20042" h="677615">
                      <a:moveTo>
                        <a:pt x="0" y="367023"/>
                      </a:moveTo>
                      <a:cubicBezTo>
                        <a:pt x="0" y="254128"/>
                        <a:pt x="2118" y="144527"/>
                        <a:pt x="6034" y="46216"/>
                      </a:cubicBezTo>
                      <a:lnTo>
                        <a:pt x="8262" y="3428"/>
                      </a:lnTo>
                      <a:lnTo>
                        <a:pt x="13734" y="0"/>
                      </a:lnTo>
                      <a:lnTo>
                        <a:pt x="41349" y="17301"/>
                      </a:lnTo>
                      <a:lnTo>
                        <a:pt x="72500" y="7737"/>
                      </a:lnTo>
                      <a:lnTo>
                        <a:pt x="94696" y="31594"/>
                      </a:lnTo>
                      <a:cubicBezTo>
                        <a:pt x="105551" y="31203"/>
                        <a:pt x="116407" y="30811"/>
                        <a:pt x="127262" y="30420"/>
                      </a:cubicBezTo>
                      <a:lnTo>
                        <a:pt x="142527" y="59210"/>
                      </a:lnTo>
                      <a:lnTo>
                        <a:pt x="174287" y="66503"/>
                      </a:lnTo>
                      <a:lnTo>
                        <a:pt x="181580" y="98263"/>
                      </a:lnTo>
                      <a:lnTo>
                        <a:pt x="210370" y="113528"/>
                      </a:lnTo>
                      <a:lnTo>
                        <a:pt x="209196" y="146094"/>
                      </a:lnTo>
                      <a:lnTo>
                        <a:pt x="216541" y="152927"/>
                      </a:lnTo>
                      <a:lnTo>
                        <a:pt x="214651" y="229383"/>
                      </a:lnTo>
                      <a:cubicBezTo>
                        <a:pt x="214041" y="266741"/>
                        <a:pt x="213722" y="305421"/>
                        <a:pt x="213722" y="345039"/>
                      </a:cubicBezTo>
                      <a:cubicBezTo>
                        <a:pt x="213722" y="424274"/>
                        <a:pt x="215001" y="499759"/>
                        <a:pt x="217314" y="568417"/>
                      </a:cubicBezTo>
                      <a:lnTo>
                        <a:pt x="220042" y="631493"/>
                      </a:lnTo>
                      <a:lnTo>
                        <a:pt x="198397" y="617934"/>
                      </a:lnTo>
                      <a:lnTo>
                        <a:pt x="175012" y="625113"/>
                      </a:lnTo>
                      <a:lnTo>
                        <a:pt x="172658" y="629554"/>
                      </a:lnTo>
                      <a:cubicBezTo>
                        <a:pt x="161803" y="629163"/>
                        <a:pt x="150947" y="628771"/>
                        <a:pt x="140092" y="628380"/>
                      </a:cubicBezTo>
                      <a:lnTo>
                        <a:pt x="117896" y="652237"/>
                      </a:lnTo>
                      <a:lnTo>
                        <a:pt x="86745" y="642673"/>
                      </a:lnTo>
                      <a:lnTo>
                        <a:pt x="59130" y="659974"/>
                      </a:lnTo>
                      <a:lnTo>
                        <a:pt x="42808" y="649748"/>
                      </a:lnTo>
                      <a:lnTo>
                        <a:pt x="28032" y="677615"/>
                      </a:lnTo>
                      <a:lnTo>
                        <a:pt x="5714" y="676810"/>
                      </a:lnTo>
                      <a:lnTo>
                        <a:pt x="1548" y="532895"/>
                      </a:lnTo>
                      <a:cubicBezTo>
                        <a:pt x="530" y="479094"/>
                        <a:pt x="0" y="423470"/>
                        <a:pt x="0" y="367023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A54A4019-8972-4CB8-ABCF-D7C5C66B01CD}"/>
                  </a:ext>
                </a:extLst>
              </p:cNvPr>
              <p:cNvGrpSpPr/>
              <p:nvPr/>
            </p:nvGrpSpPr>
            <p:grpSpPr>
              <a:xfrm>
                <a:off x="3358654" y="1691779"/>
                <a:ext cx="481746" cy="273980"/>
                <a:chOff x="3414266" y="1672170"/>
                <a:chExt cx="481746" cy="273980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703F102A-5F17-4141-9712-DE450A92BBDE}"/>
                    </a:ext>
                  </a:extLst>
                </p:cNvPr>
                <p:cNvSpPr/>
                <p:nvPr/>
              </p:nvSpPr>
              <p:spPr>
                <a:xfrm rot="5400000">
                  <a:off x="3518149" y="1568287"/>
                  <a:ext cx="273980" cy="481746"/>
                </a:xfrm>
                <a:custGeom>
                  <a:avLst/>
                  <a:gdLst>
                    <a:gd name="connsiteX0" fmla="*/ 0 w 273980"/>
                    <a:gd name="connsiteY0" fmla="*/ 156384 h 481746"/>
                    <a:gd name="connsiteX1" fmla="*/ 1459 w 273980"/>
                    <a:gd name="connsiteY1" fmla="*/ 0 h 481746"/>
                    <a:gd name="connsiteX2" fmla="*/ 17048 w 273980"/>
                    <a:gd name="connsiteY2" fmla="*/ 9767 h 481746"/>
                    <a:gd name="connsiteX3" fmla="*/ 48199 w 273980"/>
                    <a:gd name="connsiteY3" fmla="*/ 203 h 481746"/>
                    <a:gd name="connsiteX4" fmla="*/ 70395 w 273980"/>
                    <a:gd name="connsiteY4" fmla="*/ 24060 h 481746"/>
                    <a:gd name="connsiteX5" fmla="*/ 102961 w 273980"/>
                    <a:gd name="connsiteY5" fmla="*/ 22886 h 481746"/>
                    <a:gd name="connsiteX6" fmla="*/ 118226 w 273980"/>
                    <a:gd name="connsiteY6" fmla="*/ 51676 h 481746"/>
                    <a:gd name="connsiteX7" fmla="*/ 149986 w 273980"/>
                    <a:gd name="connsiteY7" fmla="*/ 58969 h 481746"/>
                    <a:gd name="connsiteX8" fmla="*/ 151625 w 273980"/>
                    <a:gd name="connsiteY8" fmla="*/ 66108 h 481746"/>
                    <a:gd name="connsiteX9" fmla="*/ 160452 w 273980"/>
                    <a:gd name="connsiteY9" fmla="*/ 65790 h 481746"/>
                    <a:gd name="connsiteX10" fmla="*/ 175717 w 273980"/>
                    <a:gd name="connsiteY10" fmla="*/ 94580 h 481746"/>
                    <a:gd name="connsiteX11" fmla="*/ 207477 w 273980"/>
                    <a:gd name="connsiteY11" fmla="*/ 101873 h 481746"/>
                    <a:gd name="connsiteX12" fmla="*/ 214770 w 273980"/>
                    <a:gd name="connsiteY12" fmla="*/ 133633 h 481746"/>
                    <a:gd name="connsiteX13" fmla="*/ 243560 w 273980"/>
                    <a:gd name="connsiteY13" fmla="*/ 148898 h 481746"/>
                    <a:gd name="connsiteX14" fmla="*/ 242386 w 273980"/>
                    <a:gd name="connsiteY14" fmla="*/ 181464 h 481746"/>
                    <a:gd name="connsiteX15" fmla="*/ 266243 w 273980"/>
                    <a:gd name="connsiteY15" fmla="*/ 203660 h 481746"/>
                    <a:gd name="connsiteX16" fmla="*/ 256679 w 273980"/>
                    <a:gd name="connsiteY16" fmla="*/ 234811 h 481746"/>
                    <a:gd name="connsiteX17" fmla="*/ 273980 w 273980"/>
                    <a:gd name="connsiteY17" fmla="*/ 262426 h 481746"/>
                    <a:gd name="connsiteX18" fmla="*/ 256679 w 273980"/>
                    <a:gd name="connsiteY18" fmla="*/ 290042 h 481746"/>
                    <a:gd name="connsiteX19" fmla="*/ 266243 w 273980"/>
                    <a:gd name="connsiteY19" fmla="*/ 321193 h 481746"/>
                    <a:gd name="connsiteX20" fmla="*/ 242386 w 273980"/>
                    <a:gd name="connsiteY20" fmla="*/ 343389 h 481746"/>
                    <a:gd name="connsiteX21" fmla="*/ 243560 w 273980"/>
                    <a:gd name="connsiteY21" fmla="*/ 375955 h 481746"/>
                    <a:gd name="connsiteX22" fmla="*/ 214770 w 273980"/>
                    <a:gd name="connsiteY22" fmla="*/ 391220 h 481746"/>
                    <a:gd name="connsiteX23" fmla="*/ 207476 w 273980"/>
                    <a:gd name="connsiteY23" fmla="*/ 422980 h 481746"/>
                    <a:gd name="connsiteX24" fmla="*/ 175716 w 273980"/>
                    <a:gd name="connsiteY24" fmla="*/ 430273 h 481746"/>
                    <a:gd name="connsiteX25" fmla="*/ 160451 w 273980"/>
                    <a:gd name="connsiteY25" fmla="*/ 459063 h 481746"/>
                    <a:gd name="connsiteX26" fmla="*/ 127885 w 273980"/>
                    <a:gd name="connsiteY26" fmla="*/ 457889 h 481746"/>
                    <a:gd name="connsiteX27" fmla="*/ 105689 w 273980"/>
                    <a:gd name="connsiteY27" fmla="*/ 481746 h 481746"/>
                    <a:gd name="connsiteX28" fmla="*/ 74538 w 273980"/>
                    <a:gd name="connsiteY28" fmla="*/ 472182 h 481746"/>
                    <a:gd name="connsiteX29" fmla="*/ 62357 w 273980"/>
                    <a:gd name="connsiteY29" fmla="*/ 479813 h 481746"/>
                    <a:gd name="connsiteX30" fmla="*/ 60780 w 273980"/>
                    <a:gd name="connsiteY30" fmla="*/ 425319 h 481746"/>
                    <a:gd name="connsiteX31" fmla="*/ 48198 w 273980"/>
                    <a:gd name="connsiteY31" fmla="*/ 438842 h 481746"/>
                    <a:gd name="connsiteX32" fmla="*/ 17047 w 273980"/>
                    <a:gd name="connsiteY32" fmla="*/ 429278 h 481746"/>
                    <a:gd name="connsiteX33" fmla="*/ 4866 w 273980"/>
                    <a:gd name="connsiteY33" fmla="*/ 436909 h 481746"/>
                    <a:gd name="connsiteX34" fmla="*/ 1548 w 273980"/>
                    <a:gd name="connsiteY34" fmla="*/ 322256 h 481746"/>
                    <a:gd name="connsiteX35" fmla="*/ 0 w 273980"/>
                    <a:gd name="connsiteY35" fmla="*/ 156384 h 481746"/>
                    <a:gd name="connsiteX0" fmla="*/ 0 w 273980"/>
                    <a:gd name="connsiteY0" fmla="*/ 156384 h 481746"/>
                    <a:gd name="connsiteX1" fmla="*/ 1459 w 273980"/>
                    <a:gd name="connsiteY1" fmla="*/ 0 h 481746"/>
                    <a:gd name="connsiteX2" fmla="*/ 17048 w 273980"/>
                    <a:gd name="connsiteY2" fmla="*/ 9767 h 481746"/>
                    <a:gd name="connsiteX3" fmla="*/ 48199 w 273980"/>
                    <a:gd name="connsiteY3" fmla="*/ 203 h 481746"/>
                    <a:gd name="connsiteX4" fmla="*/ 70395 w 273980"/>
                    <a:gd name="connsiteY4" fmla="*/ 24060 h 481746"/>
                    <a:gd name="connsiteX5" fmla="*/ 102961 w 273980"/>
                    <a:gd name="connsiteY5" fmla="*/ 22886 h 481746"/>
                    <a:gd name="connsiteX6" fmla="*/ 118226 w 273980"/>
                    <a:gd name="connsiteY6" fmla="*/ 51676 h 481746"/>
                    <a:gd name="connsiteX7" fmla="*/ 149986 w 273980"/>
                    <a:gd name="connsiteY7" fmla="*/ 58969 h 481746"/>
                    <a:gd name="connsiteX8" fmla="*/ 151625 w 273980"/>
                    <a:gd name="connsiteY8" fmla="*/ 66108 h 481746"/>
                    <a:gd name="connsiteX9" fmla="*/ 160452 w 273980"/>
                    <a:gd name="connsiteY9" fmla="*/ 65790 h 481746"/>
                    <a:gd name="connsiteX10" fmla="*/ 175717 w 273980"/>
                    <a:gd name="connsiteY10" fmla="*/ 94580 h 481746"/>
                    <a:gd name="connsiteX11" fmla="*/ 207477 w 273980"/>
                    <a:gd name="connsiteY11" fmla="*/ 101873 h 481746"/>
                    <a:gd name="connsiteX12" fmla="*/ 214770 w 273980"/>
                    <a:gd name="connsiteY12" fmla="*/ 133633 h 481746"/>
                    <a:gd name="connsiteX13" fmla="*/ 243560 w 273980"/>
                    <a:gd name="connsiteY13" fmla="*/ 148898 h 481746"/>
                    <a:gd name="connsiteX14" fmla="*/ 242386 w 273980"/>
                    <a:gd name="connsiteY14" fmla="*/ 181464 h 481746"/>
                    <a:gd name="connsiteX15" fmla="*/ 266243 w 273980"/>
                    <a:gd name="connsiteY15" fmla="*/ 203660 h 481746"/>
                    <a:gd name="connsiteX16" fmla="*/ 256679 w 273980"/>
                    <a:gd name="connsiteY16" fmla="*/ 234811 h 481746"/>
                    <a:gd name="connsiteX17" fmla="*/ 273980 w 273980"/>
                    <a:gd name="connsiteY17" fmla="*/ 262426 h 481746"/>
                    <a:gd name="connsiteX18" fmla="*/ 256679 w 273980"/>
                    <a:gd name="connsiteY18" fmla="*/ 290042 h 481746"/>
                    <a:gd name="connsiteX19" fmla="*/ 266243 w 273980"/>
                    <a:gd name="connsiteY19" fmla="*/ 321193 h 481746"/>
                    <a:gd name="connsiteX20" fmla="*/ 242386 w 273980"/>
                    <a:gd name="connsiteY20" fmla="*/ 343389 h 481746"/>
                    <a:gd name="connsiteX21" fmla="*/ 243560 w 273980"/>
                    <a:gd name="connsiteY21" fmla="*/ 375955 h 481746"/>
                    <a:gd name="connsiteX22" fmla="*/ 214770 w 273980"/>
                    <a:gd name="connsiteY22" fmla="*/ 391220 h 481746"/>
                    <a:gd name="connsiteX23" fmla="*/ 207476 w 273980"/>
                    <a:gd name="connsiteY23" fmla="*/ 422980 h 481746"/>
                    <a:gd name="connsiteX24" fmla="*/ 175716 w 273980"/>
                    <a:gd name="connsiteY24" fmla="*/ 430273 h 481746"/>
                    <a:gd name="connsiteX25" fmla="*/ 160451 w 273980"/>
                    <a:gd name="connsiteY25" fmla="*/ 459063 h 481746"/>
                    <a:gd name="connsiteX26" fmla="*/ 127885 w 273980"/>
                    <a:gd name="connsiteY26" fmla="*/ 457889 h 481746"/>
                    <a:gd name="connsiteX27" fmla="*/ 105689 w 273980"/>
                    <a:gd name="connsiteY27" fmla="*/ 481746 h 481746"/>
                    <a:gd name="connsiteX28" fmla="*/ 74538 w 273980"/>
                    <a:gd name="connsiteY28" fmla="*/ 472182 h 481746"/>
                    <a:gd name="connsiteX29" fmla="*/ 62357 w 273980"/>
                    <a:gd name="connsiteY29" fmla="*/ 479813 h 481746"/>
                    <a:gd name="connsiteX30" fmla="*/ 48198 w 273980"/>
                    <a:gd name="connsiteY30" fmla="*/ 438842 h 481746"/>
                    <a:gd name="connsiteX31" fmla="*/ 17047 w 273980"/>
                    <a:gd name="connsiteY31" fmla="*/ 429278 h 481746"/>
                    <a:gd name="connsiteX32" fmla="*/ 4866 w 273980"/>
                    <a:gd name="connsiteY32" fmla="*/ 436909 h 481746"/>
                    <a:gd name="connsiteX33" fmla="*/ 1548 w 273980"/>
                    <a:gd name="connsiteY33" fmla="*/ 322256 h 481746"/>
                    <a:gd name="connsiteX34" fmla="*/ 0 w 273980"/>
                    <a:gd name="connsiteY34" fmla="*/ 156384 h 481746"/>
                    <a:gd name="connsiteX0" fmla="*/ 0 w 273980"/>
                    <a:gd name="connsiteY0" fmla="*/ 156384 h 481746"/>
                    <a:gd name="connsiteX1" fmla="*/ 1459 w 273980"/>
                    <a:gd name="connsiteY1" fmla="*/ 0 h 481746"/>
                    <a:gd name="connsiteX2" fmla="*/ 17048 w 273980"/>
                    <a:gd name="connsiteY2" fmla="*/ 9767 h 481746"/>
                    <a:gd name="connsiteX3" fmla="*/ 48199 w 273980"/>
                    <a:gd name="connsiteY3" fmla="*/ 203 h 481746"/>
                    <a:gd name="connsiteX4" fmla="*/ 70395 w 273980"/>
                    <a:gd name="connsiteY4" fmla="*/ 24060 h 481746"/>
                    <a:gd name="connsiteX5" fmla="*/ 102961 w 273980"/>
                    <a:gd name="connsiteY5" fmla="*/ 22886 h 481746"/>
                    <a:gd name="connsiteX6" fmla="*/ 118226 w 273980"/>
                    <a:gd name="connsiteY6" fmla="*/ 51676 h 481746"/>
                    <a:gd name="connsiteX7" fmla="*/ 149986 w 273980"/>
                    <a:gd name="connsiteY7" fmla="*/ 58969 h 481746"/>
                    <a:gd name="connsiteX8" fmla="*/ 151625 w 273980"/>
                    <a:gd name="connsiteY8" fmla="*/ 66108 h 481746"/>
                    <a:gd name="connsiteX9" fmla="*/ 160452 w 273980"/>
                    <a:gd name="connsiteY9" fmla="*/ 65790 h 481746"/>
                    <a:gd name="connsiteX10" fmla="*/ 175717 w 273980"/>
                    <a:gd name="connsiteY10" fmla="*/ 94580 h 481746"/>
                    <a:gd name="connsiteX11" fmla="*/ 207477 w 273980"/>
                    <a:gd name="connsiteY11" fmla="*/ 101873 h 481746"/>
                    <a:gd name="connsiteX12" fmla="*/ 214770 w 273980"/>
                    <a:gd name="connsiteY12" fmla="*/ 133633 h 481746"/>
                    <a:gd name="connsiteX13" fmla="*/ 243560 w 273980"/>
                    <a:gd name="connsiteY13" fmla="*/ 148898 h 481746"/>
                    <a:gd name="connsiteX14" fmla="*/ 242386 w 273980"/>
                    <a:gd name="connsiteY14" fmla="*/ 181464 h 481746"/>
                    <a:gd name="connsiteX15" fmla="*/ 266243 w 273980"/>
                    <a:gd name="connsiteY15" fmla="*/ 203660 h 481746"/>
                    <a:gd name="connsiteX16" fmla="*/ 256679 w 273980"/>
                    <a:gd name="connsiteY16" fmla="*/ 234811 h 481746"/>
                    <a:gd name="connsiteX17" fmla="*/ 273980 w 273980"/>
                    <a:gd name="connsiteY17" fmla="*/ 262426 h 481746"/>
                    <a:gd name="connsiteX18" fmla="*/ 256679 w 273980"/>
                    <a:gd name="connsiteY18" fmla="*/ 290042 h 481746"/>
                    <a:gd name="connsiteX19" fmla="*/ 266243 w 273980"/>
                    <a:gd name="connsiteY19" fmla="*/ 321193 h 481746"/>
                    <a:gd name="connsiteX20" fmla="*/ 242386 w 273980"/>
                    <a:gd name="connsiteY20" fmla="*/ 343389 h 481746"/>
                    <a:gd name="connsiteX21" fmla="*/ 243560 w 273980"/>
                    <a:gd name="connsiteY21" fmla="*/ 375955 h 481746"/>
                    <a:gd name="connsiteX22" fmla="*/ 214770 w 273980"/>
                    <a:gd name="connsiteY22" fmla="*/ 391220 h 481746"/>
                    <a:gd name="connsiteX23" fmla="*/ 207476 w 273980"/>
                    <a:gd name="connsiteY23" fmla="*/ 422980 h 481746"/>
                    <a:gd name="connsiteX24" fmla="*/ 175716 w 273980"/>
                    <a:gd name="connsiteY24" fmla="*/ 430273 h 481746"/>
                    <a:gd name="connsiteX25" fmla="*/ 160451 w 273980"/>
                    <a:gd name="connsiteY25" fmla="*/ 459063 h 481746"/>
                    <a:gd name="connsiteX26" fmla="*/ 127885 w 273980"/>
                    <a:gd name="connsiteY26" fmla="*/ 457889 h 481746"/>
                    <a:gd name="connsiteX27" fmla="*/ 105689 w 273980"/>
                    <a:gd name="connsiteY27" fmla="*/ 481746 h 481746"/>
                    <a:gd name="connsiteX28" fmla="*/ 74538 w 273980"/>
                    <a:gd name="connsiteY28" fmla="*/ 472182 h 481746"/>
                    <a:gd name="connsiteX29" fmla="*/ 62357 w 273980"/>
                    <a:gd name="connsiteY29" fmla="*/ 479813 h 481746"/>
                    <a:gd name="connsiteX30" fmla="*/ 17047 w 273980"/>
                    <a:gd name="connsiteY30" fmla="*/ 429278 h 481746"/>
                    <a:gd name="connsiteX31" fmla="*/ 4866 w 273980"/>
                    <a:gd name="connsiteY31" fmla="*/ 436909 h 481746"/>
                    <a:gd name="connsiteX32" fmla="*/ 1548 w 273980"/>
                    <a:gd name="connsiteY32" fmla="*/ 322256 h 481746"/>
                    <a:gd name="connsiteX33" fmla="*/ 0 w 273980"/>
                    <a:gd name="connsiteY33" fmla="*/ 156384 h 48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73980" h="481746">
                      <a:moveTo>
                        <a:pt x="0" y="156384"/>
                      </a:moveTo>
                      <a:cubicBezTo>
                        <a:pt x="486" y="104256"/>
                        <a:pt x="973" y="52128"/>
                        <a:pt x="1459" y="0"/>
                      </a:cubicBezTo>
                      <a:lnTo>
                        <a:pt x="17048" y="9767"/>
                      </a:lnTo>
                      <a:lnTo>
                        <a:pt x="48199" y="203"/>
                      </a:lnTo>
                      <a:lnTo>
                        <a:pt x="70395" y="24060"/>
                      </a:lnTo>
                      <a:lnTo>
                        <a:pt x="102961" y="22886"/>
                      </a:lnTo>
                      <a:lnTo>
                        <a:pt x="118226" y="51676"/>
                      </a:lnTo>
                      <a:lnTo>
                        <a:pt x="149986" y="58969"/>
                      </a:lnTo>
                      <a:lnTo>
                        <a:pt x="151625" y="66108"/>
                      </a:lnTo>
                      <a:lnTo>
                        <a:pt x="160452" y="65790"/>
                      </a:lnTo>
                      <a:lnTo>
                        <a:pt x="175717" y="94580"/>
                      </a:lnTo>
                      <a:lnTo>
                        <a:pt x="207477" y="101873"/>
                      </a:lnTo>
                      <a:lnTo>
                        <a:pt x="214770" y="133633"/>
                      </a:lnTo>
                      <a:lnTo>
                        <a:pt x="243560" y="148898"/>
                      </a:lnTo>
                      <a:cubicBezTo>
                        <a:pt x="243169" y="159753"/>
                        <a:pt x="242777" y="170609"/>
                        <a:pt x="242386" y="181464"/>
                      </a:cubicBezTo>
                      <a:lnTo>
                        <a:pt x="266243" y="203660"/>
                      </a:lnTo>
                      <a:lnTo>
                        <a:pt x="256679" y="234811"/>
                      </a:lnTo>
                      <a:lnTo>
                        <a:pt x="273980" y="262426"/>
                      </a:lnTo>
                      <a:lnTo>
                        <a:pt x="256679" y="290042"/>
                      </a:lnTo>
                      <a:lnTo>
                        <a:pt x="266243" y="321193"/>
                      </a:lnTo>
                      <a:lnTo>
                        <a:pt x="242386" y="343389"/>
                      </a:lnTo>
                      <a:cubicBezTo>
                        <a:pt x="242777" y="354244"/>
                        <a:pt x="243169" y="365100"/>
                        <a:pt x="243560" y="375955"/>
                      </a:cubicBezTo>
                      <a:lnTo>
                        <a:pt x="214770" y="391220"/>
                      </a:lnTo>
                      <a:lnTo>
                        <a:pt x="207476" y="422980"/>
                      </a:lnTo>
                      <a:lnTo>
                        <a:pt x="175716" y="430273"/>
                      </a:lnTo>
                      <a:lnTo>
                        <a:pt x="160451" y="459063"/>
                      </a:lnTo>
                      <a:lnTo>
                        <a:pt x="127885" y="457889"/>
                      </a:lnTo>
                      <a:lnTo>
                        <a:pt x="105689" y="481746"/>
                      </a:lnTo>
                      <a:lnTo>
                        <a:pt x="74538" y="472182"/>
                      </a:lnTo>
                      <a:lnTo>
                        <a:pt x="62357" y="479813"/>
                      </a:lnTo>
                      <a:cubicBezTo>
                        <a:pt x="52775" y="472662"/>
                        <a:pt x="26629" y="436429"/>
                        <a:pt x="17047" y="429278"/>
                      </a:cubicBezTo>
                      <a:lnTo>
                        <a:pt x="4866" y="436909"/>
                      </a:lnTo>
                      <a:lnTo>
                        <a:pt x="1548" y="322256"/>
                      </a:lnTo>
                      <a:cubicBezTo>
                        <a:pt x="529" y="268455"/>
                        <a:pt x="0" y="212831"/>
                        <a:pt x="0" y="156384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319C1D93-2060-4DFC-B901-5A5343E54796}"/>
                    </a:ext>
                  </a:extLst>
                </p:cNvPr>
                <p:cNvSpPr/>
                <p:nvPr/>
              </p:nvSpPr>
              <p:spPr>
                <a:xfrm rot="5400000">
                  <a:off x="3567553" y="1560996"/>
                  <a:ext cx="216489" cy="438842"/>
                </a:xfrm>
                <a:custGeom>
                  <a:avLst/>
                  <a:gdLst>
                    <a:gd name="connsiteX0" fmla="*/ 0 w 216489"/>
                    <a:gd name="connsiteY0" fmla="*/ 156384 h 438842"/>
                    <a:gd name="connsiteX1" fmla="*/ 1459 w 216489"/>
                    <a:gd name="connsiteY1" fmla="*/ 0 h 438842"/>
                    <a:gd name="connsiteX2" fmla="*/ 17048 w 216489"/>
                    <a:gd name="connsiteY2" fmla="*/ 9767 h 438842"/>
                    <a:gd name="connsiteX3" fmla="*/ 48199 w 216489"/>
                    <a:gd name="connsiteY3" fmla="*/ 203 h 438842"/>
                    <a:gd name="connsiteX4" fmla="*/ 70395 w 216489"/>
                    <a:gd name="connsiteY4" fmla="*/ 24060 h 438842"/>
                    <a:gd name="connsiteX5" fmla="*/ 102961 w 216489"/>
                    <a:gd name="connsiteY5" fmla="*/ 22886 h 438842"/>
                    <a:gd name="connsiteX6" fmla="*/ 118226 w 216489"/>
                    <a:gd name="connsiteY6" fmla="*/ 51676 h 438842"/>
                    <a:gd name="connsiteX7" fmla="*/ 149986 w 216489"/>
                    <a:gd name="connsiteY7" fmla="*/ 58969 h 438842"/>
                    <a:gd name="connsiteX8" fmla="*/ 157279 w 216489"/>
                    <a:gd name="connsiteY8" fmla="*/ 90729 h 438842"/>
                    <a:gd name="connsiteX9" fmla="*/ 186069 w 216489"/>
                    <a:gd name="connsiteY9" fmla="*/ 105994 h 438842"/>
                    <a:gd name="connsiteX10" fmla="*/ 184895 w 216489"/>
                    <a:gd name="connsiteY10" fmla="*/ 138560 h 438842"/>
                    <a:gd name="connsiteX11" fmla="*/ 208752 w 216489"/>
                    <a:gd name="connsiteY11" fmla="*/ 160756 h 438842"/>
                    <a:gd name="connsiteX12" fmla="*/ 199188 w 216489"/>
                    <a:gd name="connsiteY12" fmla="*/ 191907 h 438842"/>
                    <a:gd name="connsiteX13" fmla="*/ 216489 w 216489"/>
                    <a:gd name="connsiteY13" fmla="*/ 219522 h 438842"/>
                    <a:gd name="connsiteX14" fmla="*/ 199188 w 216489"/>
                    <a:gd name="connsiteY14" fmla="*/ 247138 h 438842"/>
                    <a:gd name="connsiteX15" fmla="*/ 208752 w 216489"/>
                    <a:gd name="connsiteY15" fmla="*/ 278289 h 438842"/>
                    <a:gd name="connsiteX16" fmla="*/ 184895 w 216489"/>
                    <a:gd name="connsiteY16" fmla="*/ 300485 h 438842"/>
                    <a:gd name="connsiteX17" fmla="*/ 186069 w 216489"/>
                    <a:gd name="connsiteY17" fmla="*/ 333051 h 438842"/>
                    <a:gd name="connsiteX18" fmla="*/ 157279 w 216489"/>
                    <a:gd name="connsiteY18" fmla="*/ 348316 h 438842"/>
                    <a:gd name="connsiteX19" fmla="*/ 149985 w 216489"/>
                    <a:gd name="connsiteY19" fmla="*/ 380076 h 438842"/>
                    <a:gd name="connsiteX20" fmla="*/ 118225 w 216489"/>
                    <a:gd name="connsiteY20" fmla="*/ 387369 h 438842"/>
                    <a:gd name="connsiteX21" fmla="*/ 102960 w 216489"/>
                    <a:gd name="connsiteY21" fmla="*/ 416159 h 438842"/>
                    <a:gd name="connsiteX22" fmla="*/ 70394 w 216489"/>
                    <a:gd name="connsiteY22" fmla="*/ 414985 h 438842"/>
                    <a:gd name="connsiteX23" fmla="*/ 48198 w 216489"/>
                    <a:gd name="connsiteY23" fmla="*/ 438842 h 438842"/>
                    <a:gd name="connsiteX24" fmla="*/ 17047 w 216489"/>
                    <a:gd name="connsiteY24" fmla="*/ 429278 h 438842"/>
                    <a:gd name="connsiteX25" fmla="*/ 4866 w 216489"/>
                    <a:gd name="connsiteY25" fmla="*/ 436909 h 438842"/>
                    <a:gd name="connsiteX26" fmla="*/ 1548 w 216489"/>
                    <a:gd name="connsiteY26" fmla="*/ 322256 h 438842"/>
                    <a:gd name="connsiteX27" fmla="*/ 0 w 216489"/>
                    <a:gd name="connsiteY27" fmla="*/ 156384 h 438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16489" h="438842">
                      <a:moveTo>
                        <a:pt x="0" y="156384"/>
                      </a:moveTo>
                      <a:lnTo>
                        <a:pt x="1459" y="0"/>
                      </a:lnTo>
                      <a:lnTo>
                        <a:pt x="17048" y="9767"/>
                      </a:lnTo>
                      <a:lnTo>
                        <a:pt x="48199" y="203"/>
                      </a:lnTo>
                      <a:lnTo>
                        <a:pt x="70395" y="24060"/>
                      </a:lnTo>
                      <a:cubicBezTo>
                        <a:pt x="81250" y="23669"/>
                        <a:pt x="92106" y="23277"/>
                        <a:pt x="102961" y="22886"/>
                      </a:cubicBezTo>
                      <a:lnTo>
                        <a:pt x="118226" y="51676"/>
                      </a:lnTo>
                      <a:lnTo>
                        <a:pt x="149986" y="58969"/>
                      </a:lnTo>
                      <a:lnTo>
                        <a:pt x="157279" y="90729"/>
                      </a:lnTo>
                      <a:lnTo>
                        <a:pt x="186069" y="105994"/>
                      </a:lnTo>
                      <a:lnTo>
                        <a:pt x="184895" y="138560"/>
                      </a:lnTo>
                      <a:lnTo>
                        <a:pt x="208752" y="160756"/>
                      </a:lnTo>
                      <a:lnTo>
                        <a:pt x="199188" y="191907"/>
                      </a:lnTo>
                      <a:lnTo>
                        <a:pt x="216489" y="219522"/>
                      </a:lnTo>
                      <a:lnTo>
                        <a:pt x="199188" y="247138"/>
                      </a:lnTo>
                      <a:lnTo>
                        <a:pt x="208752" y="278289"/>
                      </a:lnTo>
                      <a:lnTo>
                        <a:pt x="184895" y="300485"/>
                      </a:lnTo>
                      <a:lnTo>
                        <a:pt x="186069" y="333051"/>
                      </a:lnTo>
                      <a:lnTo>
                        <a:pt x="157279" y="348316"/>
                      </a:lnTo>
                      <a:lnTo>
                        <a:pt x="149985" y="380076"/>
                      </a:lnTo>
                      <a:lnTo>
                        <a:pt x="118225" y="387369"/>
                      </a:lnTo>
                      <a:lnTo>
                        <a:pt x="102960" y="416159"/>
                      </a:lnTo>
                      <a:cubicBezTo>
                        <a:pt x="92105" y="415768"/>
                        <a:pt x="81249" y="415376"/>
                        <a:pt x="70394" y="414985"/>
                      </a:cubicBezTo>
                      <a:lnTo>
                        <a:pt x="48198" y="438842"/>
                      </a:lnTo>
                      <a:lnTo>
                        <a:pt x="17047" y="429278"/>
                      </a:lnTo>
                      <a:lnTo>
                        <a:pt x="4866" y="436909"/>
                      </a:lnTo>
                      <a:lnTo>
                        <a:pt x="1548" y="322256"/>
                      </a:lnTo>
                      <a:cubicBezTo>
                        <a:pt x="529" y="268455"/>
                        <a:pt x="0" y="212831"/>
                        <a:pt x="0" y="156384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90EAD727-97D9-4C64-A0AA-E7A10E0A1EE7}"/>
              </a:ext>
            </a:extLst>
          </p:cNvPr>
          <p:cNvGrpSpPr/>
          <p:nvPr/>
        </p:nvGrpSpPr>
        <p:grpSpPr>
          <a:xfrm>
            <a:off x="6718813" y="976393"/>
            <a:ext cx="2416964" cy="2474464"/>
            <a:chOff x="6431280" y="610426"/>
            <a:chExt cx="2496086" cy="2555468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D96A5CD2-8ED9-4582-8DDF-CCC19C4C1003}"/>
                </a:ext>
              </a:extLst>
            </p:cNvPr>
            <p:cNvGrpSpPr/>
            <p:nvPr/>
          </p:nvGrpSpPr>
          <p:grpSpPr>
            <a:xfrm>
              <a:off x="6431280" y="610426"/>
              <a:ext cx="2496086" cy="2555468"/>
              <a:chOff x="487680" y="610426"/>
              <a:chExt cx="3392170" cy="3472870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0328716C-B2C5-4FD9-9E04-DAFA99F105E0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B163DD49-CEDD-4DDD-8B72-A80CC4F7A18F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07D296B5-0D5D-4DD2-972C-46C86D1FD1AF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9BE64882-14F7-4FFF-9970-6F5A1FE5974D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163" name="二等辺三角形 341">
                      <a:extLst>
                        <a:ext uri="{FF2B5EF4-FFF2-40B4-BE49-F238E27FC236}">
                          <a16:creationId xmlns:a16="http://schemas.microsoft.com/office/drawing/2014/main" id="{F8FD957C-8E8D-4848-B3E4-5DEA97EEE40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" name="フリーフォーム: 図形 163">
                      <a:extLst>
                        <a:ext uri="{FF2B5EF4-FFF2-40B4-BE49-F238E27FC236}">
                          <a16:creationId xmlns:a16="http://schemas.microsoft.com/office/drawing/2014/main" id="{D029DEFF-9DD3-4664-913D-FBEAC529EB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二等辺三角形 337">
                      <a:extLst>
                        <a:ext uri="{FF2B5EF4-FFF2-40B4-BE49-F238E27FC236}">
                          <a16:creationId xmlns:a16="http://schemas.microsoft.com/office/drawing/2014/main" id="{4E128581-ECB0-4317-95F3-82A49C63EE8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23361ECE-139B-4ECC-977A-418F68F5914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" name="楕円 3">
                  <a:extLst>
                    <a:ext uri="{FF2B5EF4-FFF2-40B4-BE49-F238E27FC236}">
                      <a16:creationId xmlns:a16="http://schemas.microsoft.com/office/drawing/2014/main" id="{16E4B8BD-2057-40F7-856C-9FD4724978B0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536124CC-A23F-41E4-A24E-F17E5D634CEA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8B8E103F-16F8-4C33-80BB-0F65F8CB7FF7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8A619352-2DA6-42B2-BE49-12A23EBA3510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6A69919C-2F62-4148-87E0-45BE4D3B0615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0DC35402-CB7E-4CD6-A5AD-0E6C3E41D92B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4BEEE819-3E5E-47B8-A91F-B46E50799DE6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329A2AA0-1820-4FBB-88BD-8F63275004A0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155C9F8F-3E83-455D-B6E9-EA79C57E2F62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1A479BA7-3425-4B21-9B0E-EC161095E031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6F6BC82D-1715-4EC3-B452-534A5EB44176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D9E82598-84A7-44F1-909D-26D3CE9DC56E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2731B538-F31E-4066-87B0-F57AE9BCFC34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4D4350D1-B71B-4377-8A7C-79D4D869083A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3A05AC45-56D7-45A1-9E1A-FA7D0D6821D2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31E0389B-331D-430D-8C07-C2731350DD65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4D0D4A6B-1D0A-4E39-B73A-AB4AF537B7EC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D113A56C-AE37-4A25-B623-AA9EA4EFD726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0FE36B86-D4BF-4392-8EE1-50D161E26B45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5946B0EB-42C5-4275-B3BC-9E423B1F4FEF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F9E9FBCD-66A7-4942-828F-DEF964F6EBDD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052B8D78-A096-4C1D-BB15-C96FBF9D266E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F86F7AC1-9D6A-4423-9B74-876AB27BC513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053908C5-AF7A-4E5B-BA41-E322112E1982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755577D3-E6B4-4987-B6F4-BEDF1EC7A4F3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105CF2A5-D052-4B9A-8759-2BABF2B964B6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F23B2FD5-00D3-47E7-8135-F88B6C2442B4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EC41AA92-3A25-41F0-91C2-A7BD36C063A6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31A65391-69BA-4BDB-AD63-54D4A332C0AF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C7866C95-B8CD-4EFE-8941-E4709A5648EC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5F3B6810-76C3-4658-86E6-D43F50A1E68C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AF5D5385-A211-4569-A281-E7AC5E9330D5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F0FE135D-D294-4E47-B6F2-6BD1797BC24D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A852CC56-0F3E-45BE-BC5C-30CD47E6AE3B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9D055C09-1183-426C-8EA3-F2698BA66C6A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27CF900A-90BE-4B53-9F18-B7EC5E4F3A19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E5B1C3C9-F8DA-4AED-AEE3-C39061CBAF67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A5874346-14BB-42F4-99DA-459F3293820F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A78F4F09-E013-4DAA-939A-F5BE95AEE29C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43EE608A-2162-4103-A11A-096AB57C0B46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FD2CE598-76F0-4287-B9B9-ACE4F782C925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波線 122">
                    <a:extLst>
                      <a:ext uri="{FF2B5EF4-FFF2-40B4-BE49-F238E27FC236}">
                        <a16:creationId xmlns:a16="http://schemas.microsoft.com/office/drawing/2014/main" id="{C8833D86-82B4-4B70-BA81-26F1C4356463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086DCC62-08DF-4099-9343-64433C4269AF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1ADC2E20-37C3-4F24-86B6-660F8EAA1E8E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波線 120">
                    <a:extLst>
                      <a:ext uri="{FF2B5EF4-FFF2-40B4-BE49-F238E27FC236}">
                        <a16:creationId xmlns:a16="http://schemas.microsoft.com/office/drawing/2014/main" id="{7FDA0B95-DB52-46B0-9BBE-161D13442C31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FD3BB133-D495-4A1C-8A47-638B4351163F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59EBF02B-D58F-46BB-8500-EEE7D8EB1B0E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波線 118">
                    <a:extLst>
                      <a:ext uri="{FF2B5EF4-FFF2-40B4-BE49-F238E27FC236}">
                        <a16:creationId xmlns:a16="http://schemas.microsoft.com/office/drawing/2014/main" id="{BF66DF10-66C9-45BF-AAFB-CACA2A598EEB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A1610106-FCB0-4968-BA34-41E0104584D2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944C5A9B-8768-4812-9C69-DB6AD00BF25F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波線 116">
                    <a:extLst>
                      <a:ext uri="{FF2B5EF4-FFF2-40B4-BE49-F238E27FC236}">
                        <a16:creationId xmlns:a16="http://schemas.microsoft.com/office/drawing/2014/main" id="{04EE21C3-4B57-45CE-BF56-831448392906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C41FB196-FBA4-434E-B132-7BCF64643FFA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E6D8827A-D739-41D1-87CF-B6E44E938DED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波線 114">
                    <a:extLst>
                      <a:ext uri="{FF2B5EF4-FFF2-40B4-BE49-F238E27FC236}">
                        <a16:creationId xmlns:a16="http://schemas.microsoft.com/office/drawing/2014/main" id="{9415C77B-BE06-4E86-AF14-C382E6BC7E63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26998290-5346-4FB2-8CC7-9A8D6EA02E64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C7CF4D35-9D61-4658-AF65-3715BB4F5DE4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EB9E2F64-13C9-47D6-8F0E-310853202265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波線 112">
                    <a:extLst>
                      <a:ext uri="{FF2B5EF4-FFF2-40B4-BE49-F238E27FC236}">
                        <a16:creationId xmlns:a16="http://schemas.microsoft.com/office/drawing/2014/main" id="{3A349E30-3F42-4E25-9047-88B2009BBBB0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9F6AC728-E4FE-4ED1-A3E2-B9C161CE2BA3}"/>
                </a:ext>
              </a:extLst>
            </p:cNvPr>
            <p:cNvGrpSpPr/>
            <p:nvPr/>
          </p:nvGrpSpPr>
          <p:grpSpPr>
            <a:xfrm>
              <a:off x="7712973" y="888796"/>
              <a:ext cx="707943" cy="530296"/>
              <a:chOff x="3459034" y="1150411"/>
              <a:chExt cx="858136" cy="64280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2341D20-2EE7-4051-81DC-350484D455BD}"/>
                  </a:ext>
                </a:extLst>
              </p:cNvPr>
              <p:cNvSpPr/>
              <p:nvPr/>
            </p:nvSpPr>
            <p:spPr>
              <a:xfrm rot="900000">
                <a:off x="3459034" y="1152033"/>
                <a:ext cx="858136" cy="641178"/>
              </a:xfrm>
              <a:custGeom>
                <a:avLst/>
                <a:gdLst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26849 w 858136"/>
                  <a:gd name="connsiteY15" fmla="*/ 283098 h 641178"/>
                  <a:gd name="connsiteX16" fmla="*/ 843936 w 858136"/>
                  <a:gd name="connsiteY16" fmla="*/ 295523 h 641178"/>
                  <a:gd name="connsiteX17" fmla="*/ 831745 w 858136"/>
                  <a:gd name="connsiteY17" fmla="*/ 332729 h 641178"/>
                  <a:gd name="connsiteX18" fmla="*/ 858136 w 858136"/>
                  <a:gd name="connsiteY18" fmla="*/ 366591 h 641178"/>
                  <a:gd name="connsiteX19" fmla="*/ 831745 w 858136"/>
                  <a:gd name="connsiteY19" fmla="*/ 400453 h 641178"/>
                  <a:gd name="connsiteX20" fmla="*/ 843936 w 858136"/>
                  <a:gd name="connsiteY20" fmla="*/ 437659 h 641178"/>
                  <a:gd name="connsiteX21" fmla="*/ 805145 w 858136"/>
                  <a:gd name="connsiteY21" fmla="*/ 465865 h 641178"/>
                  <a:gd name="connsiteX22" fmla="*/ 802303 w 858136"/>
                  <a:gd name="connsiteY22" fmla="*/ 503885 h 641178"/>
                  <a:gd name="connsiteX23" fmla="*/ 753753 w 858136"/>
                  <a:gd name="connsiteY23" fmla="*/ 524515 h 641178"/>
                  <a:gd name="connsiteX24" fmla="*/ 736075 w 858136"/>
                  <a:gd name="connsiteY24" fmla="*/ 560753 h 641178"/>
                  <a:gd name="connsiteX25" fmla="*/ 681076 w 858136"/>
                  <a:gd name="connsiteY25" fmla="*/ 572401 h 641178"/>
                  <a:gd name="connsiteX26" fmla="*/ 649766 w 858136"/>
                  <a:gd name="connsiteY26" fmla="*/ 604390 h 641178"/>
                  <a:gd name="connsiteX27" fmla="*/ 592064 w 858136"/>
                  <a:gd name="connsiteY27" fmla="*/ 606263 h 641178"/>
                  <a:gd name="connsiteX28" fmla="*/ 549256 w 858136"/>
                  <a:gd name="connsiteY28" fmla="*/ 631822 h 641178"/>
                  <a:gd name="connsiteX29" fmla="*/ 492787 w 858136"/>
                  <a:gd name="connsiteY29" fmla="*/ 623789 h 641178"/>
                  <a:gd name="connsiteX30" fmla="*/ 441395 w 858136"/>
                  <a:gd name="connsiteY30" fmla="*/ 641178 h 641178"/>
                  <a:gd name="connsiteX31" fmla="*/ 390003 w 858136"/>
                  <a:gd name="connsiteY31" fmla="*/ 623789 h 641178"/>
                  <a:gd name="connsiteX32" fmla="*/ 333534 w 858136"/>
                  <a:gd name="connsiteY32" fmla="*/ 631822 h 641178"/>
                  <a:gd name="connsiteX33" fmla="*/ 290726 w 858136"/>
                  <a:gd name="connsiteY33" fmla="*/ 606263 h 641178"/>
                  <a:gd name="connsiteX34" fmla="*/ 233025 w 858136"/>
                  <a:gd name="connsiteY34" fmla="*/ 604390 h 641178"/>
                  <a:gd name="connsiteX35" fmla="*/ 201714 w 858136"/>
                  <a:gd name="connsiteY35" fmla="*/ 572401 h 641178"/>
                  <a:gd name="connsiteX36" fmla="*/ 146715 w 858136"/>
                  <a:gd name="connsiteY36" fmla="*/ 560753 h 641178"/>
                  <a:gd name="connsiteX37" fmla="*/ 129037 w 858136"/>
                  <a:gd name="connsiteY37" fmla="*/ 524515 h 641178"/>
                  <a:gd name="connsiteX38" fmla="*/ 80487 w 858136"/>
                  <a:gd name="connsiteY38" fmla="*/ 503885 h 641178"/>
                  <a:gd name="connsiteX39" fmla="*/ 77645 w 858136"/>
                  <a:gd name="connsiteY39" fmla="*/ 465865 h 641178"/>
                  <a:gd name="connsiteX40" fmla="*/ 38854 w 858136"/>
                  <a:gd name="connsiteY40" fmla="*/ 437659 h 641178"/>
                  <a:gd name="connsiteX41" fmla="*/ 51045 w 858136"/>
                  <a:gd name="connsiteY41" fmla="*/ 400453 h 641178"/>
                  <a:gd name="connsiteX42" fmla="*/ 24654 w 858136"/>
                  <a:gd name="connsiteY42" fmla="*/ 366591 h 641178"/>
                  <a:gd name="connsiteX43" fmla="*/ 31288 w 858136"/>
                  <a:gd name="connsiteY43" fmla="*/ 358079 h 641178"/>
                  <a:gd name="connsiteX44" fmla="*/ 14201 w 858136"/>
                  <a:gd name="connsiteY44" fmla="*/ 345655 h 641178"/>
                  <a:gd name="connsiteX45" fmla="*/ 26392 w 858136"/>
                  <a:gd name="connsiteY45" fmla="*/ 308449 h 641178"/>
                  <a:gd name="connsiteX46" fmla="*/ 0 w 858136"/>
                  <a:gd name="connsiteY46" fmla="*/ 274587 h 641178"/>
                  <a:gd name="connsiteX47" fmla="*/ 26392 w 858136"/>
                  <a:gd name="connsiteY47" fmla="*/ 240725 h 641178"/>
                  <a:gd name="connsiteX48" fmla="*/ 14201 w 858136"/>
                  <a:gd name="connsiteY48" fmla="*/ 203519 h 641178"/>
                  <a:gd name="connsiteX49" fmla="*/ 52992 w 858136"/>
                  <a:gd name="connsiteY49" fmla="*/ 175313 h 641178"/>
                  <a:gd name="connsiteX50" fmla="*/ 55834 w 858136"/>
                  <a:gd name="connsiteY50" fmla="*/ 137294 h 641178"/>
                  <a:gd name="connsiteX51" fmla="*/ 104383 w 858136"/>
                  <a:gd name="connsiteY51" fmla="*/ 116663 h 641178"/>
                  <a:gd name="connsiteX52" fmla="*/ 122061 w 858136"/>
                  <a:gd name="connsiteY52" fmla="*/ 80425 h 641178"/>
                  <a:gd name="connsiteX53" fmla="*/ 177061 w 858136"/>
                  <a:gd name="connsiteY53" fmla="*/ 68777 h 641178"/>
                  <a:gd name="connsiteX54" fmla="*/ 208372 w 858136"/>
                  <a:gd name="connsiteY54" fmla="*/ 36788 h 641178"/>
                  <a:gd name="connsiteX55" fmla="*/ 266072 w 858136"/>
                  <a:gd name="connsiteY55" fmla="*/ 34915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31745 w 858136"/>
                  <a:gd name="connsiteY16" fmla="*/ 332729 h 641178"/>
                  <a:gd name="connsiteX17" fmla="*/ 858136 w 858136"/>
                  <a:gd name="connsiteY17" fmla="*/ 366591 h 641178"/>
                  <a:gd name="connsiteX18" fmla="*/ 831745 w 858136"/>
                  <a:gd name="connsiteY18" fmla="*/ 400453 h 641178"/>
                  <a:gd name="connsiteX19" fmla="*/ 843936 w 858136"/>
                  <a:gd name="connsiteY19" fmla="*/ 437659 h 641178"/>
                  <a:gd name="connsiteX20" fmla="*/ 805145 w 858136"/>
                  <a:gd name="connsiteY20" fmla="*/ 465865 h 641178"/>
                  <a:gd name="connsiteX21" fmla="*/ 802303 w 858136"/>
                  <a:gd name="connsiteY21" fmla="*/ 503885 h 641178"/>
                  <a:gd name="connsiteX22" fmla="*/ 753753 w 858136"/>
                  <a:gd name="connsiteY22" fmla="*/ 524515 h 641178"/>
                  <a:gd name="connsiteX23" fmla="*/ 736075 w 858136"/>
                  <a:gd name="connsiteY23" fmla="*/ 560753 h 641178"/>
                  <a:gd name="connsiteX24" fmla="*/ 681076 w 858136"/>
                  <a:gd name="connsiteY24" fmla="*/ 572401 h 641178"/>
                  <a:gd name="connsiteX25" fmla="*/ 649766 w 858136"/>
                  <a:gd name="connsiteY25" fmla="*/ 604390 h 641178"/>
                  <a:gd name="connsiteX26" fmla="*/ 592064 w 858136"/>
                  <a:gd name="connsiteY26" fmla="*/ 606263 h 641178"/>
                  <a:gd name="connsiteX27" fmla="*/ 549256 w 858136"/>
                  <a:gd name="connsiteY27" fmla="*/ 631822 h 641178"/>
                  <a:gd name="connsiteX28" fmla="*/ 492787 w 858136"/>
                  <a:gd name="connsiteY28" fmla="*/ 623789 h 641178"/>
                  <a:gd name="connsiteX29" fmla="*/ 441395 w 858136"/>
                  <a:gd name="connsiteY29" fmla="*/ 641178 h 641178"/>
                  <a:gd name="connsiteX30" fmla="*/ 390003 w 858136"/>
                  <a:gd name="connsiteY30" fmla="*/ 623789 h 641178"/>
                  <a:gd name="connsiteX31" fmla="*/ 333534 w 858136"/>
                  <a:gd name="connsiteY31" fmla="*/ 631822 h 641178"/>
                  <a:gd name="connsiteX32" fmla="*/ 290726 w 858136"/>
                  <a:gd name="connsiteY32" fmla="*/ 606263 h 641178"/>
                  <a:gd name="connsiteX33" fmla="*/ 233025 w 858136"/>
                  <a:gd name="connsiteY33" fmla="*/ 604390 h 641178"/>
                  <a:gd name="connsiteX34" fmla="*/ 201714 w 858136"/>
                  <a:gd name="connsiteY34" fmla="*/ 572401 h 641178"/>
                  <a:gd name="connsiteX35" fmla="*/ 146715 w 858136"/>
                  <a:gd name="connsiteY35" fmla="*/ 560753 h 641178"/>
                  <a:gd name="connsiteX36" fmla="*/ 129037 w 858136"/>
                  <a:gd name="connsiteY36" fmla="*/ 524515 h 641178"/>
                  <a:gd name="connsiteX37" fmla="*/ 80487 w 858136"/>
                  <a:gd name="connsiteY37" fmla="*/ 503885 h 641178"/>
                  <a:gd name="connsiteX38" fmla="*/ 77645 w 858136"/>
                  <a:gd name="connsiteY38" fmla="*/ 465865 h 641178"/>
                  <a:gd name="connsiteX39" fmla="*/ 38854 w 858136"/>
                  <a:gd name="connsiteY39" fmla="*/ 437659 h 641178"/>
                  <a:gd name="connsiteX40" fmla="*/ 51045 w 858136"/>
                  <a:gd name="connsiteY40" fmla="*/ 400453 h 641178"/>
                  <a:gd name="connsiteX41" fmla="*/ 24654 w 858136"/>
                  <a:gd name="connsiteY41" fmla="*/ 366591 h 641178"/>
                  <a:gd name="connsiteX42" fmla="*/ 31288 w 858136"/>
                  <a:gd name="connsiteY42" fmla="*/ 358079 h 641178"/>
                  <a:gd name="connsiteX43" fmla="*/ 14201 w 858136"/>
                  <a:gd name="connsiteY43" fmla="*/ 345655 h 641178"/>
                  <a:gd name="connsiteX44" fmla="*/ 26392 w 858136"/>
                  <a:gd name="connsiteY44" fmla="*/ 308449 h 641178"/>
                  <a:gd name="connsiteX45" fmla="*/ 0 w 858136"/>
                  <a:gd name="connsiteY45" fmla="*/ 274587 h 641178"/>
                  <a:gd name="connsiteX46" fmla="*/ 26392 w 858136"/>
                  <a:gd name="connsiteY46" fmla="*/ 240725 h 641178"/>
                  <a:gd name="connsiteX47" fmla="*/ 14201 w 858136"/>
                  <a:gd name="connsiteY47" fmla="*/ 203519 h 641178"/>
                  <a:gd name="connsiteX48" fmla="*/ 52992 w 858136"/>
                  <a:gd name="connsiteY48" fmla="*/ 175313 h 641178"/>
                  <a:gd name="connsiteX49" fmla="*/ 55834 w 858136"/>
                  <a:gd name="connsiteY49" fmla="*/ 137294 h 641178"/>
                  <a:gd name="connsiteX50" fmla="*/ 104383 w 858136"/>
                  <a:gd name="connsiteY50" fmla="*/ 116663 h 641178"/>
                  <a:gd name="connsiteX51" fmla="*/ 122061 w 858136"/>
                  <a:gd name="connsiteY51" fmla="*/ 80425 h 641178"/>
                  <a:gd name="connsiteX52" fmla="*/ 177061 w 858136"/>
                  <a:gd name="connsiteY52" fmla="*/ 68777 h 641178"/>
                  <a:gd name="connsiteX53" fmla="*/ 208372 w 858136"/>
                  <a:gd name="connsiteY53" fmla="*/ 36788 h 641178"/>
                  <a:gd name="connsiteX54" fmla="*/ 266072 w 858136"/>
                  <a:gd name="connsiteY54" fmla="*/ 34915 h 641178"/>
                  <a:gd name="connsiteX55" fmla="*/ 308880 w 858136"/>
                  <a:gd name="connsiteY55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51045 w 858136"/>
                  <a:gd name="connsiteY39" fmla="*/ 400453 h 641178"/>
                  <a:gd name="connsiteX40" fmla="*/ 24654 w 858136"/>
                  <a:gd name="connsiteY40" fmla="*/ 366591 h 641178"/>
                  <a:gd name="connsiteX41" fmla="*/ 31288 w 858136"/>
                  <a:gd name="connsiteY41" fmla="*/ 358079 h 641178"/>
                  <a:gd name="connsiteX42" fmla="*/ 14201 w 858136"/>
                  <a:gd name="connsiteY42" fmla="*/ 345655 h 641178"/>
                  <a:gd name="connsiteX43" fmla="*/ 26392 w 858136"/>
                  <a:gd name="connsiteY43" fmla="*/ 308449 h 641178"/>
                  <a:gd name="connsiteX44" fmla="*/ 0 w 858136"/>
                  <a:gd name="connsiteY44" fmla="*/ 274587 h 641178"/>
                  <a:gd name="connsiteX45" fmla="*/ 26392 w 858136"/>
                  <a:gd name="connsiteY45" fmla="*/ 240725 h 641178"/>
                  <a:gd name="connsiteX46" fmla="*/ 14201 w 858136"/>
                  <a:gd name="connsiteY46" fmla="*/ 203519 h 641178"/>
                  <a:gd name="connsiteX47" fmla="*/ 52992 w 858136"/>
                  <a:gd name="connsiteY47" fmla="*/ 175313 h 641178"/>
                  <a:gd name="connsiteX48" fmla="*/ 55834 w 858136"/>
                  <a:gd name="connsiteY48" fmla="*/ 137294 h 641178"/>
                  <a:gd name="connsiteX49" fmla="*/ 104383 w 858136"/>
                  <a:gd name="connsiteY49" fmla="*/ 116663 h 641178"/>
                  <a:gd name="connsiteX50" fmla="*/ 122061 w 858136"/>
                  <a:gd name="connsiteY50" fmla="*/ 80425 h 641178"/>
                  <a:gd name="connsiteX51" fmla="*/ 177061 w 858136"/>
                  <a:gd name="connsiteY51" fmla="*/ 68777 h 641178"/>
                  <a:gd name="connsiteX52" fmla="*/ 208372 w 858136"/>
                  <a:gd name="connsiteY52" fmla="*/ 36788 h 641178"/>
                  <a:gd name="connsiteX53" fmla="*/ 266072 w 858136"/>
                  <a:gd name="connsiteY53" fmla="*/ 34915 h 641178"/>
                  <a:gd name="connsiteX54" fmla="*/ 308880 w 858136"/>
                  <a:gd name="connsiteY54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24654 w 858136"/>
                  <a:gd name="connsiteY39" fmla="*/ 366591 h 641178"/>
                  <a:gd name="connsiteX40" fmla="*/ 31288 w 858136"/>
                  <a:gd name="connsiteY40" fmla="*/ 358079 h 641178"/>
                  <a:gd name="connsiteX41" fmla="*/ 14201 w 858136"/>
                  <a:gd name="connsiteY41" fmla="*/ 345655 h 641178"/>
                  <a:gd name="connsiteX42" fmla="*/ 26392 w 858136"/>
                  <a:gd name="connsiteY42" fmla="*/ 308449 h 641178"/>
                  <a:gd name="connsiteX43" fmla="*/ 0 w 858136"/>
                  <a:gd name="connsiteY43" fmla="*/ 274587 h 641178"/>
                  <a:gd name="connsiteX44" fmla="*/ 26392 w 858136"/>
                  <a:gd name="connsiteY44" fmla="*/ 240725 h 641178"/>
                  <a:gd name="connsiteX45" fmla="*/ 14201 w 858136"/>
                  <a:gd name="connsiteY45" fmla="*/ 203519 h 641178"/>
                  <a:gd name="connsiteX46" fmla="*/ 52992 w 858136"/>
                  <a:gd name="connsiteY46" fmla="*/ 175313 h 641178"/>
                  <a:gd name="connsiteX47" fmla="*/ 55834 w 858136"/>
                  <a:gd name="connsiteY47" fmla="*/ 137294 h 641178"/>
                  <a:gd name="connsiteX48" fmla="*/ 104383 w 858136"/>
                  <a:gd name="connsiteY48" fmla="*/ 116663 h 641178"/>
                  <a:gd name="connsiteX49" fmla="*/ 122061 w 858136"/>
                  <a:gd name="connsiteY49" fmla="*/ 80425 h 641178"/>
                  <a:gd name="connsiteX50" fmla="*/ 177061 w 858136"/>
                  <a:gd name="connsiteY50" fmla="*/ 68777 h 641178"/>
                  <a:gd name="connsiteX51" fmla="*/ 208372 w 858136"/>
                  <a:gd name="connsiteY51" fmla="*/ 36788 h 641178"/>
                  <a:gd name="connsiteX52" fmla="*/ 266072 w 858136"/>
                  <a:gd name="connsiteY52" fmla="*/ 34915 h 641178"/>
                  <a:gd name="connsiteX53" fmla="*/ 308880 w 858136"/>
                  <a:gd name="connsiteY53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24654 w 858136"/>
                  <a:gd name="connsiteY39" fmla="*/ 366591 h 641178"/>
                  <a:gd name="connsiteX40" fmla="*/ 14201 w 858136"/>
                  <a:gd name="connsiteY40" fmla="*/ 345655 h 641178"/>
                  <a:gd name="connsiteX41" fmla="*/ 26392 w 858136"/>
                  <a:gd name="connsiteY41" fmla="*/ 308449 h 641178"/>
                  <a:gd name="connsiteX42" fmla="*/ 0 w 858136"/>
                  <a:gd name="connsiteY42" fmla="*/ 274587 h 641178"/>
                  <a:gd name="connsiteX43" fmla="*/ 26392 w 858136"/>
                  <a:gd name="connsiteY43" fmla="*/ 240725 h 641178"/>
                  <a:gd name="connsiteX44" fmla="*/ 14201 w 858136"/>
                  <a:gd name="connsiteY44" fmla="*/ 203519 h 641178"/>
                  <a:gd name="connsiteX45" fmla="*/ 52992 w 858136"/>
                  <a:gd name="connsiteY45" fmla="*/ 175313 h 641178"/>
                  <a:gd name="connsiteX46" fmla="*/ 55834 w 858136"/>
                  <a:gd name="connsiteY46" fmla="*/ 137294 h 641178"/>
                  <a:gd name="connsiteX47" fmla="*/ 104383 w 858136"/>
                  <a:gd name="connsiteY47" fmla="*/ 116663 h 641178"/>
                  <a:gd name="connsiteX48" fmla="*/ 122061 w 858136"/>
                  <a:gd name="connsiteY48" fmla="*/ 80425 h 641178"/>
                  <a:gd name="connsiteX49" fmla="*/ 177061 w 858136"/>
                  <a:gd name="connsiteY49" fmla="*/ 68777 h 641178"/>
                  <a:gd name="connsiteX50" fmla="*/ 208372 w 858136"/>
                  <a:gd name="connsiteY50" fmla="*/ 36788 h 641178"/>
                  <a:gd name="connsiteX51" fmla="*/ 266072 w 858136"/>
                  <a:gd name="connsiteY51" fmla="*/ 34915 h 641178"/>
                  <a:gd name="connsiteX52" fmla="*/ 308880 w 858136"/>
                  <a:gd name="connsiteY52" fmla="*/ 9356 h 641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858136" h="641178">
                    <a:moveTo>
                      <a:pt x="308880" y="9356"/>
                    </a:moveTo>
                    <a:lnTo>
                      <a:pt x="365350" y="17389"/>
                    </a:lnTo>
                    <a:lnTo>
                      <a:pt x="416741" y="0"/>
                    </a:lnTo>
                    <a:lnTo>
                      <a:pt x="468133" y="17389"/>
                    </a:lnTo>
                    <a:lnTo>
                      <a:pt x="524602" y="9356"/>
                    </a:lnTo>
                    <a:lnTo>
                      <a:pt x="567411" y="34915"/>
                    </a:lnTo>
                    <a:lnTo>
                      <a:pt x="625112" y="36788"/>
                    </a:lnTo>
                    <a:lnTo>
                      <a:pt x="656422" y="68777"/>
                    </a:lnTo>
                    <a:lnTo>
                      <a:pt x="711422" y="80425"/>
                    </a:lnTo>
                    <a:lnTo>
                      <a:pt x="729100" y="116663"/>
                    </a:lnTo>
                    <a:lnTo>
                      <a:pt x="777650" y="137294"/>
                    </a:lnTo>
                    <a:lnTo>
                      <a:pt x="780492" y="175313"/>
                    </a:lnTo>
                    <a:lnTo>
                      <a:pt x="819283" y="203519"/>
                    </a:lnTo>
                    <a:lnTo>
                      <a:pt x="807092" y="240725"/>
                    </a:lnTo>
                    <a:lnTo>
                      <a:pt x="833483" y="274587"/>
                    </a:lnTo>
                    <a:lnTo>
                      <a:pt x="843936" y="295523"/>
                    </a:lnTo>
                    <a:lnTo>
                      <a:pt x="858136" y="366591"/>
                    </a:lnTo>
                    <a:lnTo>
                      <a:pt x="831745" y="400453"/>
                    </a:lnTo>
                    <a:lnTo>
                      <a:pt x="843936" y="437659"/>
                    </a:lnTo>
                    <a:lnTo>
                      <a:pt x="805145" y="465865"/>
                    </a:lnTo>
                    <a:lnTo>
                      <a:pt x="802303" y="503885"/>
                    </a:lnTo>
                    <a:lnTo>
                      <a:pt x="753753" y="524515"/>
                    </a:lnTo>
                    <a:lnTo>
                      <a:pt x="736075" y="560753"/>
                    </a:lnTo>
                    <a:lnTo>
                      <a:pt x="681076" y="572401"/>
                    </a:lnTo>
                    <a:lnTo>
                      <a:pt x="649766" y="604390"/>
                    </a:lnTo>
                    <a:lnTo>
                      <a:pt x="592064" y="606263"/>
                    </a:lnTo>
                    <a:lnTo>
                      <a:pt x="549256" y="631822"/>
                    </a:lnTo>
                    <a:lnTo>
                      <a:pt x="492787" y="623789"/>
                    </a:lnTo>
                    <a:lnTo>
                      <a:pt x="441395" y="641178"/>
                    </a:lnTo>
                    <a:lnTo>
                      <a:pt x="390003" y="623789"/>
                    </a:lnTo>
                    <a:lnTo>
                      <a:pt x="333534" y="631822"/>
                    </a:lnTo>
                    <a:lnTo>
                      <a:pt x="290726" y="606263"/>
                    </a:lnTo>
                    <a:lnTo>
                      <a:pt x="233025" y="604390"/>
                    </a:lnTo>
                    <a:lnTo>
                      <a:pt x="201714" y="572401"/>
                    </a:lnTo>
                    <a:lnTo>
                      <a:pt x="146715" y="560753"/>
                    </a:lnTo>
                    <a:lnTo>
                      <a:pt x="129037" y="524515"/>
                    </a:lnTo>
                    <a:lnTo>
                      <a:pt x="80487" y="503885"/>
                    </a:lnTo>
                    <a:lnTo>
                      <a:pt x="77645" y="465865"/>
                    </a:lnTo>
                    <a:lnTo>
                      <a:pt x="38854" y="437659"/>
                    </a:lnTo>
                    <a:lnTo>
                      <a:pt x="24654" y="366591"/>
                    </a:lnTo>
                    <a:lnTo>
                      <a:pt x="14201" y="345655"/>
                    </a:lnTo>
                    <a:lnTo>
                      <a:pt x="26392" y="308449"/>
                    </a:lnTo>
                    <a:lnTo>
                      <a:pt x="0" y="274587"/>
                    </a:lnTo>
                    <a:lnTo>
                      <a:pt x="26392" y="240725"/>
                    </a:lnTo>
                    <a:lnTo>
                      <a:pt x="14201" y="203519"/>
                    </a:lnTo>
                    <a:lnTo>
                      <a:pt x="52992" y="175313"/>
                    </a:lnTo>
                    <a:lnTo>
                      <a:pt x="55834" y="137294"/>
                    </a:lnTo>
                    <a:lnTo>
                      <a:pt x="104383" y="116663"/>
                    </a:lnTo>
                    <a:lnTo>
                      <a:pt x="122061" y="80425"/>
                    </a:lnTo>
                    <a:lnTo>
                      <a:pt x="177061" y="68777"/>
                    </a:lnTo>
                    <a:lnTo>
                      <a:pt x="208372" y="36788"/>
                    </a:lnTo>
                    <a:lnTo>
                      <a:pt x="266072" y="34915"/>
                    </a:lnTo>
                    <a:lnTo>
                      <a:pt x="308880" y="9356"/>
                    </a:ln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星: 24 pt 98">
                <a:extLst>
                  <a:ext uri="{FF2B5EF4-FFF2-40B4-BE49-F238E27FC236}">
                    <a16:creationId xmlns:a16="http://schemas.microsoft.com/office/drawing/2014/main" id="{54F6D4A3-50CD-4E30-AEE4-208AD0425D71}"/>
                  </a:ext>
                </a:extLst>
              </p:cNvPr>
              <p:cNvSpPr/>
              <p:nvPr/>
            </p:nvSpPr>
            <p:spPr>
              <a:xfrm rot="900000">
                <a:off x="3471361" y="1150411"/>
                <a:ext cx="833482" cy="549174"/>
              </a:xfrm>
              <a:prstGeom prst="star24">
                <a:avLst>
                  <a:gd name="adj" fmla="val 47238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6B909D13-1065-46B6-A063-FFA15BF613B7}"/>
                </a:ext>
              </a:extLst>
            </p:cNvPr>
            <p:cNvGrpSpPr/>
            <p:nvPr/>
          </p:nvGrpSpPr>
          <p:grpSpPr>
            <a:xfrm>
              <a:off x="7688228" y="1359167"/>
              <a:ext cx="707943" cy="530296"/>
              <a:chOff x="3459034" y="1150411"/>
              <a:chExt cx="858136" cy="642800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EFF476D-B2E6-44AF-B0B8-657A0CEF0C21}"/>
                  </a:ext>
                </a:extLst>
              </p:cNvPr>
              <p:cNvSpPr/>
              <p:nvPr/>
            </p:nvSpPr>
            <p:spPr>
              <a:xfrm rot="900000">
                <a:off x="3459034" y="1152033"/>
                <a:ext cx="858136" cy="641178"/>
              </a:xfrm>
              <a:custGeom>
                <a:avLst/>
                <a:gdLst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26849 w 858136"/>
                  <a:gd name="connsiteY15" fmla="*/ 283098 h 641178"/>
                  <a:gd name="connsiteX16" fmla="*/ 843936 w 858136"/>
                  <a:gd name="connsiteY16" fmla="*/ 295523 h 641178"/>
                  <a:gd name="connsiteX17" fmla="*/ 831745 w 858136"/>
                  <a:gd name="connsiteY17" fmla="*/ 332729 h 641178"/>
                  <a:gd name="connsiteX18" fmla="*/ 858136 w 858136"/>
                  <a:gd name="connsiteY18" fmla="*/ 366591 h 641178"/>
                  <a:gd name="connsiteX19" fmla="*/ 831745 w 858136"/>
                  <a:gd name="connsiteY19" fmla="*/ 400453 h 641178"/>
                  <a:gd name="connsiteX20" fmla="*/ 843936 w 858136"/>
                  <a:gd name="connsiteY20" fmla="*/ 437659 h 641178"/>
                  <a:gd name="connsiteX21" fmla="*/ 805145 w 858136"/>
                  <a:gd name="connsiteY21" fmla="*/ 465865 h 641178"/>
                  <a:gd name="connsiteX22" fmla="*/ 802303 w 858136"/>
                  <a:gd name="connsiteY22" fmla="*/ 503885 h 641178"/>
                  <a:gd name="connsiteX23" fmla="*/ 753753 w 858136"/>
                  <a:gd name="connsiteY23" fmla="*/ 524515 h 641178"/>
                  <a:gd name="connsiteX24" fmla="*/ 736075 w 858136"/>
                  <a:gd name="connsiteY24" fmla="*/ 560753 h 641178"/>
                  <a:gd name="connsiteX25" fmla="*/ 681076 w 858136"/>
                  <a:gd name="connsiteY25" fmla="*/ 572401 h 641178"/>
                  <a:gd name="connsiteX26" fmla="*/ 649766 w 858136"/>
                  <a:gd name="connsiteY26" fmla="*/ 604390 h 641178"/>
                  <a:gd name="connsiteX27" fmla="*/ 592064 w 858136"/>
                  <a:gd name="connsiteY27" fmla="*/ 606263 h 641178"/>
                  <a:gd name="connsiteX28" fmla="*/ 549256 w 858136"/>
                  <a:gd name="connsiteY28" fmla="*/ 631822 h 641178"/>
                  <a:gd name="connsiteX29" fmla="*/ 492787 w 858136"/>
                  <a:gd name="connsiteY29" fmla="*/ 623789 h 641178"/>
                  <a:gd name="connsiteX30" fmla="*/ 441395 w 858136"/>
                  <a:gd name="connsiteY30" fmla="*/ 641178 h 641178"/>
                  <a:gd name="connsiteX31" fmla="*/ 390003 w 858136"/>
                  <a:gd name="connsiteY31" fmla="*/ 623789 h 641178"/>
                  <a:gd name="connsiteX32" fmla="*/ 333534 w 858136"/>
                  <a:gd name="connsiteY32" fmla="*/ 631822 h 641178"/>
                  <a:gd name="connsiteX33" fmla="*/ 290726 w 858136"/>
                  <a:gd name="connsiteY33" fmla="*/ 606263 h 641178"/>
                  <a:gd name="connsiteX34" fmla="*/ 233025 w 858136"/>
                  <a:gd name="connsiteY34" fmla="*/ 604390 h 641178"/>
                  <a:gd name="connsiteX35" fmla="*/ 201714 w 858136"/>
                  <a:gd name="connsiteY35" fmla="*/ 572401 h 641178"/>
                  <a:gd name="connsiteX36" fmla="*/ 146715 w 858136"/>
                  <a:gd name="connsiteY36" fmla="*/ 560753 h 641178"/>
                  <a:gd name="connsiteX37" fmla="*/ 129037 w 858136"/>
                  <a:gd name="connsiteY37" fmla="*/ 524515 h 641178"/>
                  <a:gd name="connsiteX38" fmla="*/ 80487 w 858136"/>
                  <a:gd name="connsiteY38" fmla="*/ 503885 h 641178"/>
                  <a:gd name="connsiteX39" fmla="*/ 77645 w 858136"/>
                  <a:gd name="connsiteY39" fmla="*/ 465865 h 641178"/>
                  <a:gd name="connsiteX40" fmla="*/ 38854 w 858136"/>
                  <a:gd name="connsiteY40" fmla="*/ 437659 h 641178"/>
                  <a:gd name="connsiteX41" fmla="*/ 51045 w 858136"/>
                  <a:gd name="connsiteY41" fmla="*/ 400453 h 641178"/>
                  <a:gd name="connsiteX42" fmla="*/ 24654 w 858136"/>
                  <a:gd name="connsiteY42" fmla="*/ 366591 h 641178"/>
                  <a:gd name="connsiteX43" fmla="*/ 31288 w 858136"/>
                  <a:gd name="connsiteY43" fmla="*/ 358079 h 641178"/>
                  <a:gd name="connsiteX44" fmla="*/ 14201 w 858136"/>
                  <a:gd name="connsiteY44" fmla="*/ 345655 h 641178"/>
                  <a:gd name="connsiteX45" fmla="*/ 26392 w 858136"/>
                  <a:gd name="connsiteY45" fmla="*/ 308449 h 641178"/>
                  <a:gd name="connsiteX46" fmla="*/ 0 w 858136"/>
                  <a:gd name="connsiteY46" fmla="*/ 274587 h 641178"/>
                  <a:gd name="connsiteX47" fmla="*/ 26392 w 858136"/>
                  <a:gd name="connsiteY47" fmla="*/ 240725 h 641178"/>
                  <a:gd name="connsiteX48" fmla="*/ 14201 w 858136"/>
                  <a:gd name="connsiteY48" fmla="*/ 203519 h 641178"/>
                  <a:gd name="connsiteX49" fmla="*/ 52992 w 858136"/>
                  <a:gd name="connsiteY49" fmla="*/ 175313 h 641178"/>
                  <a:gd name="connsiteX50" fmla="*/ 55834 w 858136"/>
                  <a:gd name="connsiteY50" fmla="*/ 137294 h 641178"/>
                  <a:gd name="connsiteX51" fmla="*/ 104383 w 858136"/>
                  <a:gd name="connsiteY51" fmla="*/ 116663 h 641178"/>
                  <a:gd name="connsiteX52" fmla="*/ 122061 w 858136"/>
                  <a:gd name="connsiteY52" fmla="*/ 80425 h 641178"/>
                  <a:gd name="connsiteX53" fmla="*/ 177061 w 858136"/>
                  <a:gd name="connsiteY53" fmla="*/ 68777 h 641178"/>
                  <a:gd name="connsiteX54" fmla="*/ 208372 w 858136"/>
                  <a:gd name="connsiteY54" fmla="*/ 36788 h 641178"/>
                  <a:gd name="connsiteX55" fmla="*/ 266072 w 858136"/>
                  <a:gd name="connsiteY55" fmla="*/ 34915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31745 w 858136"/>
                  <a:gd name="connsiteY16" fmla="*/ 332729 h 641178"/>
                  <a:gd name="connsiteX17" fmla="*/ 858136 w 858136"/>
                  <a:gd name="connsiteY17" fmla="*/ 366591 h 641178"/>
                  <a:gd name="connsiteX18" fmla="*/ 831745 w 858136"/>
                  <a:gd name="connsiteY18" fmla="*/ 400453 h 641178"/>
                  <a:gd name="connsiteX19" fmla="*/ 843936 w 858136"/>
                  <a:gd name="connsiteY19" fmla="*/ 437659 h 641178"/>
                  <a:gd name="connsiteX20" fmla="*/ 805145 w 858136"/>
                  <a:gd name="connsiteY20" fmla="*/ 465865 h 641178"/>
                  <a:gd name="connsiteX21" fmla="*/ 802303 w 858136"/>
                  <a:gd name="connsiteY21" fmla="*/ 503885 h 641178"/>
                  <a:gd name="connsiteX22" fmla="*/ 753753 w 858136"/>
                  <a:gd name="connsiteY22" fmla="*/ 524515 h 641178"/>
                  <a:gd name="connsiteX23" fmla="*/ 736075 w 858136"/>
                  <a:gd name="connsiteY23" fmla="*/ 560753 h 641178"/>
                  <a:gd name="connsiteX24" fmla="*/ 681076 w 858136"/>
                  <a:gd name="connsiteY24" fmla="*/ 572401 h 641178"/>
                  <a:gd name="connsiteX25" fmla="*/ 649766 w 858136"/>
                  <a:gd name="connsiteY25" fmla="*/ 604390 h 641178"/>
                  <a:gd name="connsiteX26" fmla="*/ 592064 w 858136"/>
                  <a:gd name="connsiteY26" fmla="*/ 606263 h 641178"/>
                  <a:gd name="connsiteX27" fmla="*/ 549256 w 858136"/>
                  <a:gd name="connsiteY27" fmla="*/ 631822 h 641178"/>
                  <a:gd name="connsiteX28" fmla="*/ 492787 w 858136"/>
                  <a:gd name="connsiteY28" fmla="*/ 623789 h 641178"/>
                  <a:gd name="connsiteX29" fmla="*/ 441395 w 858136"/>
                  <a:gd name="connsiteY29" fmla="*/ 641178 h 641178"/>
                  <a:gd name="connsiteX30" fmla="*/ 390003 w 858136"/>
                  <a:gd name="connsiteY30" fmla="*/ 623789 h 641178"/>
                  <a:gd name="connsiteX31" fmla="*/ 333534 w 858136"/>
                  <a:gd name="connsiteY31" fmla="*/ 631822 h 641178"/>
                  <a:gd name="connsiteX32" fmla="*/ 290726 w 858136"/>
                  <a:gd name="connsiteY32" fmla="*/ 606263 h 641178"/>
                  <a:gd name="connsiteX33" fmla="*/ 233025 w 858136"/>
                  <a:gd name="connsiteY33" fmla="*/ 604390 h 641178"/>
                  <a:gd name="connsiteX34" fmla="*/ 201714 w 858136"/>
                  <a:gd name="connsiteY34" fmla="*/ 572401 h 641178"/>
                  <a:gd name="connsiteX35" fmla="*/ 146715 w 858136"/>
                  <a:gd name="connsiteY35" fmla="*/ 560753 h 641178"/>
                  <a:gd name="connsiteX36" fmla="*/ 129037 w 858136"/>
                  <a:gd name="connsiteY36" fmla="*/ 524515 h 641178"/>
                  <a:gd name="connsiteX37" fmla="*/ 80487 w 858136"/>
                  <a:gd name="connsiteY37" fmla="*/ 503885 h 641178"/>
                  <a:gd name="connsiteX38" fmla="*/ 77645 w 858136"/>
                  <a:gd name="connsiteY38" fmla="*/ 465865 h 641178"/>
                  <a:gd name="connsiteX39" fmla="*/ 38854 w 858136"/>
                  <a:gd name="connsiteY39" fmla="*/ 437659 h 641178"/>
                  <a:gd name="connsiteX40" fmla="*/ 51045 w 858136"/>
                  <a:gd name="connsiteY40" fmla="*/ 400453 h 641178"/>
                  <a:gd name="connsiteX41" fmla="*/ 24654 w 858136"/>
                  <a:gd name="connsiteY41" fmla="*/ 366591 h 641178"/>
                  <a:gd name="connsiteX42" fmla="*/ 31288 w 858136"/>
                  <a:gd name="connsiteY42" fmla="*/ 358079 h 641178"/>
                  <a:gd name="connsiteX43" fmla="*/ 14201 w 858136"/>
                  <a:gd name="connsiteY43" fmla="*/ 345655 h 641178"/>
                  <a:gd name="connsiteX44" fmla="*/ 26392 w 858136"/>
                  <a:gd name="connsiteY44" fmla="*/ 308449 h 641178"/>
                  <a:gd name="connsiteX45" fmla="*/ 0 w 858136"/>
                  <a:gd name="connsiteY45" fmla="*/ 274587 h 641178"/>
                  <a:gd name="connsiteX46" fmla="*/ 26392 w 858136"/>
                  <a:gd name="connsiteY46" fmla="*/ 240725 h 641178"/>
                  <a:gd name="connsiteX47" fmla="*/ 14201 w 858136"/>
                  <a:gd name="connsiteY47" fmla="*/ 203519 h 641178"/>
                  <a:gd name="connsiteX48" fmla="*/ 52992 w 858136"/>
                  <a:gd name="connsiteY48" fmla="*/ 175313 h 641178"/>
                  <a:gd name="connsiteX49" fmla="*/ 55834 w 858136"/>
                  <a:gd name="connsiteY49" fmla="*/ 137294 h 641178"/>
                  <a:gd name="connsiteX50" fmla="*/ 104383 w 858136"/>
                  <a:gd name="connsiteY50" fmla="*/ 116663 h 641178"/>
                  <a:gd name="connsiteX51" fmla="*/ 122061 w 858136"/>
                  <a:gd name="connsiteY51" fmla="*/ 80425 h 641178"/>
                  <a:gd name="connsiteX52" fmla="*/ 177061 w 858136"/>
                  <a:gd name="connsiteY52" fmla="*/ 68777 h 641178"/>
                  <a:gd name="connsiteX53" fmla="*/ 208372 w 858136"/>
                  <a:gd name="connsiteY53" fmla="*/ 36788 h 641178"/>
                  <a:gd name="connsiteX54" fmla="*/ 266072 w 858136"/>
                  <a:gd name="connsiteY54" fmla="*/ 34915 h 641178"/>
                  <a:gd name="connsiteX55" fmla="*/ 308880 w 858136"/>
                  <a:gd name="connsiteY55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51045 w 858136"/>
                  <a:gd name="connsiteY39" fmla="*/ 400453 h 641178"/>
                  <a:gd name="connsiteX40" fmla="*/ 24654 w 858136"/>
                  <a:gd name="connsiteY40" fmla="*/ 366591 h 641178"/>
                  <a:gd name="connsiteX41" fmla="*/ 31288 w 858136"/>
                  <a:gd name="connsiteY41" fmla="*/ 358079 h 641178"/>
                  <a:gd name="connsiteX42" fmla="*/ 14201 w 858136"/>
                  <a:gd name="connsiteY42" fmla="*/ 345655 h 641178"/>
                  <a:gd name="connsiteX43" fmla="*/ 26392 w 858136"/>
                  <a:gd name="connsiteY43" fmla="*/ 308449 h 641178"/>
                  <a:gd name="connsiteX44" fmla="*/ 0 w 858136"/>
                  <a:gd name="connsiteY44" fmla="*/ 274587 h 641178"/>
                  <a:gd name="connsiteX45" fmla="*/ 26392 w 858136"/>
                  <a:gd name="connsiteY45" fmla="*/ 240725 h 641178"/>
                  <a:gd name="connsiteX46" fmla="*/ 14201 w 858136"/>
                  <a:gd name="connsiteY46" fmla="*/ 203519 h 641178"/>
                  <a:gd name="connsiteX47" fmla="*/ 52992 w 858136"/>
                  <a:gd name="connsiteY47" fmla="*/ 175313 h 641178"/>
                  <a:gd name="connsiteX48" fmla="*/ 55834 w 858136"/>
                  <a:gd name="connsiteY48" fmla="*/ 137294 h 641178"/>
                  <a:gd name="connsiteX49" fmla="*/ 104383 w 858136"/>
                  <a:gd name="connsiteY49" fmla="*/ 116663 h 641178"/>
                  <a:gd name="connsiteX50" fmla="*/ 122061 w 858136"/>
                  <a:gd name="connsiteY50" fmla="*/ 80425 h 641178"/>
                  <a:gd name="connsiteX51" fmla="*/ 177061 w 858136"/>
                  <a:gd name="connsiteY51" fmla="*/ 68777 h 641178"/>
                  <a:gd name="connsiteX52" fmla="*/ 208372 w 858136"/>
                  <a:gd name="connsiteY52" fmla="*/ 36788 h 641178"/>
                  <a:gd name="connsiteX53" fmla="*/ 266072 w 858136"/>
                  <a:gd name="connsiteY53" fmla="*/ 34915 h 641178"/>
                  <a:gd name="connsiteX54" fmla="*/ 308880 w 858136"/>
                  <a:gd name="connsiteY54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24654 w 858136"/>
                  <a:gd name="connsiteY39" fmla="*/ 366591 h 641178"/>
                  <a:gd name="connsiteX40" fmla="*/ 31288 w 858136"/>
                  <a:gd name="connsiteY40" fmla="*/ 358079 h 641178"/>
                  <a:gd name="connsiteX41" fmla="*/ 14201 w 858136"/>
                  <a:gd name="connsiteY41" fmla="*/ 345655 h 641178"/>
                  <a:gd name="connsiteX42" fmla="*/ 26392 w 858136"/>
                  <a:gd name="connsiteY42" fmla="*/ 308449 h 641178"/>
                  <a:gd name="connsiteX43" fmla="*/ 0 w 858136"/>
                  <a:gd name="connsiteY43" fmla="*/ 274587 h 641178"/>
                  <a:gd name="connsiteX44" fmla="*/ 26392 w 858136"/>
                  <a:gd name="connsiteY44" fmla="*/ 240725 h 641178"/>
                  <a:gd name="connsiteX45" fmla="*/ 14201 w 858136"/>
                  <a:gd name="connsiteY45" fmla="*/ 203519 h 641178"/>
                  <a:gd name="connsiteX46" fmla="*/ 52992 w 858136"/>
                  <a:gd name="connsiteY46" fmla="*/ 175313 h 641178"/>
                  <a:gd name="connsiteX47" fmla="*/ 55834 w 858136"/>
                  <a:gd name="connsiteY47" fmla="*/ 137294 h 641178"/>
                  <a:gd name="connsiteX48" fmla="*/ 104383 w 858136"/>
                  <a:gd name="connsiteY48" fmla="*/ 116663 h 641178"/>
                  <a:gd name="connsiteX49" fmla="*/ 122061 w 858136"/>
                  <a:gd name="connsiteY49" fmla="*/ 80425 h 641178"/>
                  <a:gd name="connsiteX50" fmla="*/ 177061 w 858136"/>
                  <a:gd name="connsiteY50" fmla="*/ 68777 h 641178"/>
                  <a:gd name="connsiteX51" fmla="*/ 208372 w 858136"/>
                  <a:gd name="connsiteY51" fmla="*/ 36788 h 641178"/>
                  <a:gd name="connsiteX52" fmla="*/ 266072 w 858136"/>
                  <a:gd name="connsiteY52" fmla="*/ 34915 h 641178"/>
                  <a:gd name="connsiteX53" fmla="*/ 308880 w 858136"/>
                  <a:gd name="connsiteY53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24654 w 858136"/>
                  <a:gd name="connsiteY39" fmla="*/ 366591 h 641178"/>
                  <a:gd name="connsiteX40" fmla="*/ 14201 w 858136"/>
                  <a:gd name="connsiteY40" fmla="*/ 345655 h 641178"/>
                  <a:gd name="connsiteX41" fmla="*/ 26392 w 858136"/>
                  <a:gd name="connsiteY41" fmla="*/ 308449 h 641178"/>
                  <a:gd name="connsiteX42" fmla="*/ 0 w 858136"/>
                  <a:gd name="connsiteY42" fmla="*/ 274587 h 641178"/>
                  <a:gd name="connsiteX43" fmla="*/ 26392 w 858136"/>
                  <a:gd name="connsiteY43" fmla="*/ 240725 h 641178"/>
                  <a:gd name="connsiteX44" fmla="*/ 14201 w 858136"/>
                  <a:gd name="connsiteY44" fmla="*/ 203519 h 641178"/>
                  <a:gd name="connsiteX45" fmla="*/ 52992 w 858136"/>
                  <a:gd name="connsiteY45" fmla="*/ 175313 h 641178"/>
                  <a:gd name="connsiteX46" fmla="*/ 55834 w 858136"/>
                  <a:gd name="connsiteY46" fmla="*/ 137294 h 641178"/>
                  <a:gd name="connsiteX47" fmla="*/ 104383 w 858136"/>
                  <a:gd name="connsiteY47" fmla="*/ 116663 h 641178"/>
                  <a:gd name="connsiteX48" fmla="*/ 122061 w 858136"/>
                  <a:gd name="connsiteY48" fmla="*/ 80425 h 641178"/>
                  <a:gd name="connsiteX49" fmla="*/ 177061 w 858136"/>
                  <a:gd name="connsiteY49" fmla="*/ 68777 h 641178"/>
                  <a:gd name="connsiteX50" fmla="*/ 208372 w 858136"/>
                  <a:gd name="connsiteY50" fmla="*/ 36788 h 641178"/>
                  <a:gd name="connsiteX51" fmla="*/ 266072 w 858136"/>
                  <a:gd name="connsiteY51" fmla="*/ 34915 h 641178"/>
                  <a:gd name="connsiteX52" fmla="*/ 308880 w 858136"/>
                  <a:gd name="connsiteY52" fmla="*/ 9356 h 641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858136" h="641178">
                    <a:moveTo>
                      <a:pt x="308880" y="9356"/>
                    </a:moveTo>
                    <a:lnTo>
                      <a:pt x="365350" y="17389"/>
                    </a:lnTo>
                    <a:lnTo>
                      <a:pt x="416741" y="0"/>
                    </a:lnTo>
                    <a:lnTo>
                      <a:pt x="468133" y="17389"/>
                    </a:lnTo>
                    <a:lnTo>
                      <a:pt x="524602" y="9356"/>
                    </a:lnTo>
                    <a:lnTo>
                      <a:pt x="567411" y="34915"/>
                    </a:lnTo>
                    <a:lnTo>
                      <a:pt x="625112" y="36788"/>
                    </a:lnTo>
                    <a:lnTo>
                      <a:pt x="656422" y="68777"/>
                    </a:lnTo>
                    <a:lnTo>
                      <a:pt x="711422" y="80425"/>
                    </a:lnTo>
                    <a:lnTo>
                      <a:pt x="729100" y="116663"/>
                    </a:lnTo>
                    <a:lnTo>
                      <a:pt x="777650" y="137294"/>
                    </a:lnTo>
                    <a:lnTo>
                      <a:pt x="780492" y="175313"/>
                    </a:lnTo>
                    <a:lnTo>
                      <a:pt x="819283" y="203519"/>
                    </a:lnTo>
                    <a:lnTo>
                      <a:pt x="807092" y="240725"/>
                    </a:lnTo>
                    <a:lnTo>
                      <a:pt x="833483" y="274587"/>
                    </a:lnTo>
                    <a:lnTo>
                      <a:pt x="843936" y="295523"/>
                    </a:lnTo>
                    <a:lnTo>
                      <a:pt x="858136" y="366591"/>
                    </a:lnTo>
                    <a:lnTo>
                      <a:pt x="831745" y="400453"/>
                    </a:lnTo>
                    <a:lnTo>
                      <a:pt x="843936" y="437659"/>
                    </a:lnTo>
                    <a:lnTo>
                      <a:pt x="805145" y="465865"/>
                    </a:lnTo>
                    <a:lnTo>
                      <a:pt x="802303" y="503885"/>
                    </a:lnTo>
                    <a:lnTo>
                      <a:pt x="753753" y="524515"/>
                    </a:lnTo>
                    <a:lnTo>
                      <a:pt x="736075" y="560753"/>
                    </a:lnTo>
                    <a:lnTo>
                      <a:pt x="681076" y="572401"/>
                    </a:lnTo>
                    <a:lnTo>
                      <a:pt x="649766" y="604390"/>
                    </a:lnTo>
                    <a:lnTo>
                      <a:pt x="592064" y="606263"/>
                    </a:lnTo>
                    <a:lnTo>
                      <a:pt x="549256" y="631822"/>
                    </a:lnTo>
                    <a:lnTo>
                      <a:pt x="492787" y="623789"/>
                    </a:lnTo>
                    <a:lnTo>
                      <a:pt x="441395" y="641178"/>
                    </a:lnTo>
                    <a:lnTo>
                      <a:pt x="390003" y="623789"/>
                    </a:lnTo>
                    <a:lnTo>
                      <a:pt x="333534" y="631822"/>
                    </a:lnTo>
                    <a:lnTo>
                      <a:pt x="290726" y="606263"/>
                    </a:lnTo>
                    <a:lnTo>
                      <a:pt x="233025" y="604390"/>
                    </a:lnTo>
                    <a:lnTo>
                      <a:pt x="201714" y="572401"/>
                    </a:lnTo>
                    <a:lnTo>
                      <a:pt x="146715" y="560753"/>
                    </a:lnTo>
                    <a:lnTo>
                      <a:pt x="129037" y="524515"/>
                    </a:lnTo>
                    <a:lnTo>
                      <a:pt x="80487" y="503885"/>
                    </a:lnTo>
                    <a:lnTo>
                      <a:pt x="77645" y="465865"/>
                    </a:lnTo>
                    <a:lnTo>
                      <a:pt x="38854" y="437659"/>
                    </a:lnTo>
                    <a:lnTo>
                      <a:pt x="24654" y="366591"/>
                    </a:lnTo>
                    <a:lnTo>
                      <a:pt x="14201" y="345655"/>
                    </a:lnTo>
                    <a:lnTo>
                      <a:pt x="26392" y="308449"/>
                    </a:lnTo>
                    <a:lnTo>
                      <a:pt x="0" y="274587"/>
                    </a:lnTo>
                    <a:lnTo>
                      <a:pt x="26392" y="240725"/>
                    </a:lnTo>
                    <a:lnTo>
                      <a:pt x="14201" y="203519"/>
                    </a:lnTo>
                    <a:lnTo>
                      <a:pt x="52992" y="175313"/>
                    </a:lnTo>
                    <a:lnTo>
                      <a:pt x="55834" y="137294"/>
                    </a:lnTo>
                    <a:lnTo>
                      <a:pt x="104383" y="116663"/>
                    </a:lnTo>
                    <a:lnTo>
                      <a:pt x="122061" y="80425"/>
                    </a:lnTo>
                    <a:lnTo>
                      <a:pt x="177061" y="68777"/>
                    </a:lnTo>
                    <a:lnTo>
                      <a:pt x="208372" y="36788"/>
                    </a:lnTo>
                    <a:lnTo>
                      <a:pt x="266072" y="34915"/>
                    </a:lnTo>
                    <a:lnTo>
                      <a:pt x="308880" y="9356"/>
                    </a:ln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星: 24 pt 96">
                <a:extLst>
                  <a:ext uri="{FF2B5EF4-FFF2-40B4-BE49-F238E27FC236}">
                    <a16:creationId xmlns:a16="http://schemas.microsoft.com/office/drawing/2014/main" id="{AB17F8A8-6A22-46B3-96C9-9E7D18177922}"/>
                  </a:ext>
                </a:extLst>
              </p:cNvPr>
              <p:cNvSpPr/>
              <p:nvPr/>
            </p:nvSpPr>
            <p:spPr>
              <a:xfrm rot="900000">
                <a:off x="3471361" y="1150411"/>
                <a:ext cx="833482" cy="549174"/>
              </a:xfrm>
              <a:prstGeom prst="star24">
                <a:avLst>
                  <a:gd name="adj" fmla="val 47238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665E2743-206B-4446-8A70-819192AA0E04}"/>
              </a:ext>
            </a:extLst>
          </p:cNvPr>
          <p:cNvGrpSpPr/>
          <p:nvPr/>
        </p:nvGrpSpPr>
        <p:grpSpPr>
          <a:xfrm>
            <a:off x="806210" y="3878231"/>
            <a:ext cx="2416964" cy="2474464"/>
            <a:chOff x="487680" y="3465770"/>
            <a:chExt cx="2496086" cy="2555468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7863C89F-5F47-4234-A94B-78F1D06ECEDD}"/>
                </a:ext>
              </a:extLst>
            </p:cNvPr>
            <p:cNvGrpSpPr/>
            <p:nvPr/>
          </p:nvGrpSpPr>
          <p:grpSpPr>
            <a:xfrm>
              <a:off x="487680" y="3465770"/>
              <a:ext cx="2496086" cy="2555468"/>
              <a:chOff x="487680" y="610426"/>
              <a:chExt cx="3392170" cy="3472870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C2706E34-43FF-4074-B5C3-F70FAF12A266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FB14E74A-77E8-4D9E-91E2-FB21AE6C8DCF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7C4EA377-77FC-416E-A95F-C682B153C033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9454D3B0-D43D-4BAE-A550-6F77714C4636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243" name="二等辺三角形 341">
                      <a:extLst>
                        <a:ext uri="{FF2B5EF4-FFF2-40B4-BE49-F238E27FC236}">
                          <a16:creationId xmlns:a16="http://schemas.microsoft.com/office/drawing/2014/main" id="{35B7557E-0127-4BC6-9A19-4863F5CD52C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フリーフォーム: 図形 243">
                      <a:extLst>
                        <a:ext uri="{FF2B5EF4-FFF2-40B4-BE49-F238E27FC236}">
                          <a16:creationId xmlns:a16="http://schemas.microsoft.com/office/drawing/2014/main" id="{ECD6C78D-20CB-4A9E-87CA-60925A1EB3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二等辺三角形 337">
                      <a:extLst>
                        <a:ext uri="{FF2B5EF4-FFF2-40B4-BE49-F238E27FC236}">
                          <a16:creationId xmlns:a16="http://schemas.microsoft.com/office/drawing/2014/main" id="{D00E54BD-096E-46A3-8984-5675238A1D1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1BAA12C7-4309-4801-AEFE-6CC15CE4D07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0" name="楕円 3">
                  <a:extLst>
                    <a:ext uri="{FF2B5EF4-FFF2-40B4-BE49-F238E27FC236}">
                      <a16:creationId xmlns:a16="http://schemas.microsoft.com/office/drawing/2014/main" id="{CDF57EDD-9C1A-4C6C-8ADB-F59A844C909B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98E2DD24-76DC-4FF0-8BED-EA0A9E252025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73ADC439-2972-4E07-ACC5-9118CFEE6E29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234" name="楕円 233">
                    <a:extLst>
                      <a:ext uri="{FF2B5EF4-FFF2-40B4-BE49-F238E27FC236}">
                        <a16:creationId xmlns:a16="http://schemas.microsoft.com/office/drawing/2014/main" id="{0F7C6B1E-13FB-4CC9-BFC4-29DE5BAA82FF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楕円 234">
                    <a:extLst>
                      <a:ext uri="{FF2B5EF4-FFF2-40B4-BE49-F238E27FC236}">
                        <a16:creationId xmlns:a16="http://schemas.microsoft.com/office/drawing/2014/main" id="{2ECCFF14-CD49-4139-8E14-6443060D119E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楕円 235">
                    <a:extLst>
                      <a:ext uri="{FF2B5EF4-FFF2-40B4-BE49-F238E27FC236}">
                        <a16:creationId xmlns:a16="http://schemas.microsoft.com/office/drawing/2014/main" id="{5093F78E-3DF3-45DE-8A0C-4835D005F4FA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63B61296-B68D-450F-9FDF-917C888184AF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2E45D3E2-B7F1-4BC5-8404-E296998C88FA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ECC45965-863F-4773-A34C-7E7B4B986367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A396AE2A-0E76-41A1-BFAF-BFD64EE0B937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23353539-0899-4FDA-B858-AE210075377A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076812B4-A8D2-4F21-9A55-F2900D02EBC5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E68C38A4-341F-4154-9093-0DB023D3E738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95447EB9-AAF7-4550-830A-E92991C9FB97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F8AE1555-CB77-4EA0-9C95-2DAD025EEBE0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9F0024B1-DC4A-4D82-BF27-FB5E01B5D3C4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15FB8F0D-5109-4AEB-94EF-7222459F779B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4F5732D0-E667-4AFA-9940-607BB73207CE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333BF48C-FAEA-4AD7-B0F4-9B5AED4F115C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026BF1DB-AB31-4336-B3A4-FCBD3B6C8F25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50E0B409-A2BD-45FC-A348-EBBF4033164E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4A0C4614-8A8C-47A1-9BEF-4976BB111104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6D862080-CE17-4593-A987-FE4F58486320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96E1A002-7745-4C85-B70B-7AF743F82D2B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62A25625-524C-4365-95B8-3D7AF2A344EA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51DF01A9-B257-4A85-BC97-46D06B46299C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CF07AF53-AF84-4239-8D16-0016B2266B5A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083DB499-8EAC-4137-A9CD-DD23BC5211E2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DB3384D5-E6F7-4969-AA64-AE11133F7799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C9638FB7-DC24-4814-A869-3D7E56EB08F4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204F339F-3485-433A-87FB-71DB5D26D175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AB1C0F6B-3630-4C3A-AF8E-A231BA596A70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CDBC0B0C-B24E-41AF-A1A8-7F683AEE9ACA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4E3A70AB-1803-424A-8305-E22433192931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4963667A-93A9-4E6B-87FB-C13A7A1C5607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C36B9982-92B6-402D-9934-8011180E7948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9EA8D8CC-0D4B-4B63-9B14-6C64180FB4E7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56CCC5D3-B0B5-431A-A3E9-7F61A96AC4AC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C5B301A5-A4A3-44DB-A15A-144674A9B95F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960DB90F-E9C6-4F58-8C6B-60D6B0C83E35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6EF5FEBC-ABC7-4A9D-B9FB-2087EB4761FC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波線 202">
                    <a:extLst>
                      <a:ext uri="{FF2B5EF4-FFF2-40B4-BE49-F238E27FC236}">
                        <a16:creationId xmlns:a16="http://schemas.microsoft.com/office/drawing/2014/main" id="{A1CAB731-88E3-44B0-92A2-12B3AA9B3F62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0F4429FF-451E-475D-A656-11F739A2EF52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D1C85AF8-640D-4330-B034-919AC18F9638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波線 200">
                    <a:extLst>
                      <a:ext uri="{FF2B5EF4-FFF2-40B4-BE49-F238E27FC236}">
                        <a16:creationId xmlns:a16="http://schemas.microsoft.com/office/drawing/2014/main" id="{B74966C6-9924-4931-813E-B0BA63FC4167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009A9050-A070-4EBF-9219-F02B8F61A4A4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669F4B8F-99B9-4634-B72F-7349CF239803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波線 198">
                    <a:extLst>
                      <a:ext uri="{FF2B5EF4-FFF2-40B4-BE49-F238E27FC236}">
                        <a16:creationId xmlns:a16="http://schemas.microsoft.com/office/drawing/2014/main" id="{6AB1616A-5B9D-40F7-AFDC-2773BAF4089F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076C66BB-C412-4A7E-8A34-05FDA4088732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B3A0C329-9F4F-48F1-9EF5-EADC8894C7B4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波線 196">
                    <a:extLst>
                      <a:ext uri="{FF2B5EF4-FFF2-40B4-BE49-F238E27FC236}">
                        <a16:creationId xmlns:a16="http://schemas.microsoft.com/office/drawing/2014/main" id="{71BFCD2C-D0BD-4984-A495-5A2D73B4CFE9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6B44CAD3-A982-4E10-97A5-3737AD710AD9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5FEE29E9-55EC-46CD-82FB-03A1B8E2A864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波線 194">
                    <a:extLst>
                      <a:ext uri="{FF2B5EF4-FFF2-40B4-BE49-F238E27FC236}">
                        <a16:creationId xmlns:a16="http://schemas.microsoft.com/office/drawing/2014/main" id="{C9AD8103-947E-4536-A5F2-A1DA7E498661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02EDDAE6-F16E-4478-8EDF-CBB229AFAD31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5FB945A9-E003-4CF5-AB18-F5682F7814A2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FC651D04-6E79-4740-9C92-689678D07C14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波線 192">
                    <a:extLst>
                      <a:ext uri="{FF2B5EF4-FFF2-40B4-BE49-F238E27FC236}">
                        <a16:creationId xmlns:a16="http://schemas.microsoft.com/office/drawing/2014/main" id="{4B6935E9-60B0-4351-8A7A-BBF1CF62255C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D5B7B17A-1C8A-40D3-A08E-9904286566B5}"/>
                </a:ext>
              </a:extLst>
            </p:cNvPr>
            <p:cNvGrpSpPr/>
            <p:nvPr/>
          </p:nvGrpSpPr>
          <p:grpSpPr>
            <a:xfrm rot="1552568">
              <a:off x="1644135" y="3830864"/>
              <a:ext cx="1155006" cy="432384"/>
              <a:chOff x="6121088" y="5750132"/>
              <a:chExt cx="1980343" cy="741354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18F25993-516C-4E29-AC84-39C7748F6A1E}"/>
                  </a:ext>
                </a:extLst>
              </p:cNvPr>
              <p:cNvGrpSpPr/>
              <p:nvPr/>
            </p:nvGrpSpPr>
            <p:grpSpPr>
              <a:xfrm rot="2343569">
                <a:off x="6121088" y="5750132"/>
                <a:ext cx="435981" cy="297860"/>
                <a:chOff x="6432866" y="5268343"/>
                <a:chExt cx="435981" cy="297860"/>
              </a:xfrm>
            </p:grpSpPr>
            <p:sp>
              <p:nvSpPr>
                <p:cNvPr id="177" name="楕円 155">
                  <a:extLst>
                    <a:ext uri="{FF2B5EF4-FFF2-40B4-BE49-F238E27FC236}">
                      <a16:creationId xmlns:a16="http://schemas.microsoft.com/office/drawing/2014/main" id="{9D204DD6-0537-44C2-AA26-C5145FA28FBD}"/>
                    </a:ext>
                  </a:extLst>
                </p:cNvPr>
                <p:cNvSpPr/>
                <p:nvPr/>
              </p:nvSpPr>
              <p:spPr bwMode="auto">
                <a:xfrm rot="20700000">
                  <a:off x="6452500" y="5414889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155">
                  <a:extLst>
                    <a:ext uri="{FF2B5EF4-FFF2-40B4-BE49-F238E27FC236}">
                      <a16:creationId xmlns:a16="http://schemas.microsoft.com/office/drawing/2014/main" id="{2B887FD0-4E6D-4C82-88EE-6A105663298A}"/>
                    </a:ext>
                  </a:extLst>
                </p:cNvPr>
                <p:cNvSpPr/>
                <p:nvPr/>
              </p:nvSpPr>
              <p:spPr bwMode="auto">
                <a:xfrm rot="900000">
                  <a:off x="6432866" y="5268343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55">
                  <a:extLst>
                    <a:ext uri="{FF2B5EF4-FFF2-40B4-BE49-F238E27FC236}">
                      <a16:creationId xmlns:a16="http://schemas.microsoft.com/office/drawing/2014/main" id="{FCD4D949-27F7-4D85-BE9C-247DE836430A}"/>
                    </a:ext>
                  </a:extLst>
                </p:cNvPr>
                <p:cNvSpPr/>
                <p:nvPr/>
              </p:nvSpPr>
              <p:spPr bwMode="auto">
                <a:xfrm>
                  <a:off x="6432866" y="5339240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58F55CBE-F749-4CC4-866E-FEE3A9604435}"/>
                  </a:ext>
                </a:extLst>
              </p:cNvPr>
              <p:cNvSpPr/>
              <p:nvPr/>
            </p:nvSpPr>
            <p:spPr bwMode="auto">
              <a:xfrm>
                <a:off x="6455454" y="5926580"/>
                <a:ext cx="1645977" cy="564906"/>
              </a:xfrm>
              <a:custGeom>
                <a:avLst/>
                <a:gdLst>
                  <a:gd name="connsiteX0" fmla="*/ 167765 w 1645977"/>
                  <a:gd name="connsiteY0" fmla="*/ 0 h 564906"/>
                  <a:gd name="connsiteX1" fmla="*/ 205400 w 1645977"/>
                  <a:gd name="connsiteY1" fmla="*/ 11017 h 564906"/>
                  <a:gd name="connsiteX2" fmla="*/ 235221 w 1645977"/>
                  <a:gd name="connsiteY2" fmla="*/ 1430 h 564906"/>
                  <a:gd name="connsiteX3" fmla="*/ 269607 w 1645977"/>
                  <a:gd name="connsiteY3" fmla="*/ 17648 h 564906"/>
                  <a:gd name="connsiteX4" fmla="*/ 304672 w 1645977"/>
                  <a:gd name="connsiteY4" fmla="*/ 14137 h 564906"/>
                  <a:gd name="connsiteX5" fmla="*/ 333469 w 1645977"/>
                  <a:gd name="connsiteY5" fmla="*/ 34449 h 564906"/>
                  <a:gd name="connsiteX6" fmla="*/ 371384 w 1645977"/>
                  <a:gd name="connsiteY6" fmla="*/ 37253 h 564906"/>
                  <a:gd name="connsiteX7" fmla="*/ 392626 w 1645977"/>
                  <a:gd name="connsiteY7" fmla="*/ 60274 h 564906"/>
                  <a:gd name="connsiteX8" fmla="*/ 430810 w 1645977"/>
                  <a:gd name="connsiteY8" fmla="*/ 69204 h 564906"/>
                  <a:gd name="connsiteX9" fmla="*/ 441583 w 1645977"/>
                  <a:gd name="connsiteY9" fmla="*/ 90466 h 564906"/>
                  <a:gd name="connsiteX10" fmla="*/ 452575 w 1645977"/>
                  <a:gd name="connsiteY10" fmla="*/ 82638 h 564906"/>
                  <a:gd name="connsiteX11" fmla="*/ 505851 w 1645977"/>
                  <a:gd name="connsiteY11" fmla="*/ 92997 h 564906"/>
                  <a:gd name="connsiteX12" fmla="*/ 545346 w 1645977"/>
                  <a:gd name="connsiteY12" fmla="*/ 78616 h 564906"/>
                  <a:gd name="connsiteX13" fmla="*/ 594936 w 1645977"/>
                  <a:gd name="connsiteY13" fmla="*/ 95667 h 564906"/>
                  <a:gd name="connsiteX14" fmla="*/ 642528 w 1645977"/>
                  <a:gd name="connsiteY14" fmla="*/ 88328 h 564906"/>
                  <a:gd name="connsiteX15" fmla="*/ 685060 w 1645977"/>
                  <a:gd name="connsiteY15" fmla="*/ 110911 h 564906"/>
                  <a:gd name="connsiteX16" fmla="*/ 737499 w 1645977"/>
                  <a:gd name="connsiteY16" fmla="*/ 111116 h 564906"/>
                  <a:gd name="connsiteX17" fmla="*/ 770068 w 1645977"/>
                  <a:gd name="connsiteY17" fmla="*/ 137687 h 564906"/>
                  <a:gd name="connsiteX18" fmla="*/ 793849 w 1645977"/>
                  <a:gd name="connsiteY18" fmla="*/ 141112 h 564906"/>
                  <a:gd name="connsiteX19" fmla="*/ 808173 w 1645977"/>
                  <a:gd name="connsiteY19" fmla="*/ 132465 h 564906"/>
                  <a:gd name="connsiteX20" fmla="*/ 863243 w 1645977"/>
                  <a:gd name="connsiteY20" fmla="*/ 142123 h 564906"/>
                  <a:gd name="connsiteX21" fmla="*/ 911886 w 1645977"/>
                  <a:gd name="connsiteY21" fmla="*/ 124970 h 564906"/>
                  <a:gd name="connsiteX22" fmla="*/ 960529 w 1645977"/>
                  <a:gd name="connsiteY22" fmla="*/ 142123 h 564906"/>
                  <a:gd name="connsiteX23" fmla="*/ 1015599 w 1645977"/>
                  <a:gd name="connsiteY23" fmla="*/ 132465 h 564906"/>
                  <a:gd name="connsiteX24" fmla="*/ 1035258 w 1645977"/>
                  <a:gd name="connsiteY24" fmla="*/ 144332 h 564906"/>
                  <a:gd name="connsiteX25" fmla="*/ 1044903 w 1645977"/>
                  <a:gd name="connsiteY25" fmla="*/ 133628 h 564906"/>
                  <a:gd name="connsiteX26" fmla="*/ 1102652 w 1645977"/>
                  <a:gd name="connsiteY26" fmla="*/ 135196 h 564906"/>
                  <a:gd name="connsiteX27" fmla="*/ 1141548 w 1645977"/>
                  <a:gd name="connsiteY27" fmla="*/ 110717 h 564906"/>
                  <a:gd name="connsiteX28" fmla="*/ 1196618 w 1645977"/>
                  <a:gd name="connsiteY28" fmla="*/ 120787 h 564906"/>
                  <a:gd name="connsiteX29" fmla="*/ 1245261 w 1645977"/>
                  <a:gd name="connsiteY29" fmla="*/ 102903 h 564906"/>
                  <a:gd name="connsiteX30" fmla="*/ 1293904 w 1645977"/>
                  <a:gd name="connsiteY30" fmla="*/ 120787 h 564906"/>
                  <a:gd name="connsiteX31" fmla="*/ 1348974 w 1645977"/>
                  <a:gd name="connsiteY31" fmla="*/ 110717 h 564906"/>
                  <a:gd name="connsiteX32" fmla="*/ 1387870 w 1645977"/>
                  <a:gd name="connsiteY32" fmla="*/ 135196 h 564906"/>
                  <a:gd name="connsiteX33" fmla="*/ 1445619 w 1645977"/>
                  <a:gd name="connsiteY33" fmla="*/ 133628 h 564906"/>
                  <a:gd name="connsiteX34" fmla="*/ 1472120 w 1645977"/>
                  <a:gd name="connsiteY34" fmla="*/ 163035 h 564906"/>
                  <a:gd name="connsiteX35" fmla="*/ 1528610 w 1645977"/>
                  <a:gd name="connsiteY35" fmla="*/ 170074 h 564906"/>
                  <a:gd name="connsiteX36" fmla="*/ 1540909 w 1645977"/>
                  <a:gd name="connsiteY36" fmla="*/ 202404 h 564906"/>
                  <a:gd name="connsiteX37" fmla="*/ 1592291 w 1645977"/>
                  <a:gd name="connsiteY37" fmla="*/ 217571 h 564906"/>
                  <a:gd name="connsiteX38" fmla="*/ 1589552 w 1645977"/>
                  <a:gd name="connsiteY38" fmla="*/ 250621 h 564906"/>
                  <a:gd name="connsiteX39" fmla="*/ 1632323 w 1645977"/>
                  <a:gd name="connsiteY39" fmla="*/ 272882 h 564906"/>
                  <a:gd name="connsiteX40" fmla="*/ 1614729 w 1645977"/>
                  <a:gd name="connsiteY40" fmla="*/ 304399 h 564906"/>
                  <a:gd name="connsiteX41" fmla="*/ 1645977 w 1645977"/>
                  <a:gd name="connsiteY41" fmla="*/ 332238 h 564906"/>
                  <a:gd name="connsiteX42" fmla="*/ 1614729 w 1645977"/>
                  <a:gd name="connsiteY42" fmla="*/ 360077 h 564906"/>
                  <a:gd name="connsiteX43" fmla="*/ 1632323 w 1645977"/>
                  <a:gd name="connsiteY43" fmla="*/ 391594 h 564906"/>
                  <a:gd name="connsiteX44" fmla="*/ 1589552 w 1645977"/>
                  <a:gd name="connsiteY44" fmla="*/ 413855 h 564906"/>
                  <a:gd name="connsiteX45" fmla="*/ 1592291 w 1645977"/>
                  <a:gd name="connsiteY45" fmla="*/ 446906 h 564906"/>
                  <a:gd name="connsiteX46" fmla="*/ 1540909 w 1645977"/>
                  <a:gd name="connsiteY46" fmla="*/ 462072 h 564906"/>
                  <a:gd name="connsiteX47" fmla="*/ 1528610 w 1645977"/>
                  <a:gd name="connsiteY47" fmla="*/ 494402 h 564906"/>
                  <a:gd name="connsiteX48" fmla="*/ 1472120 w 1645977"/>
                  <a:gd name="connsiteY48" fmla="*/ 501441 h 564906"/>
                  <a:gd name="connsiteX49" fmla="*/ 1445619 w 1645977"/>
                  <a:gd name="connsiteY49" fmla="*/ 530848 h 564906"/>
                  <a:gd name="connsiteX50" fmla="*/ 1387870 w 1645977"/>
                  <a:gd name="connsiteY50" fmla="*/ 529280 h 564906"/>
                  <a:gd name="connsiteX51" fmla="*/ 1348974 w 1645977"/>
                  <a:gd name="connsiteY51" fmla="*/ 553759 h 564906"/>
                  <a:gd name="connsiteX52" fmla="*/ 1293904 w 1645977"/>
                  <a:gd name="connsiteY52" fmla="*/ 543689 h 564906"/>
                  <a:gd name="connsiteX53" fmla="*/ 1245261 w 1645977"/>
                  <a:gd name="connsiteY53" fmla="*/ 561573 h 564906"/>
                  <a:gd name="connsiteX54" fmla="*/ 1196618 w 1645977"/>
                  <a:gd name="connsiteY54" fmla="*/ 543689 h 564906"/>
                  <a:gd name="connsiteX55" fmla="*/ 1141548 w 1645977"/>
                  <a:gd name="connsiteY55" fmla="*/ 553759 h 564906"/>
                  <a:gd name="connsiteX56" fmla="*/ 1112315 w 1645977"/>
                  <a:gd name="connsiteY56" fmla="*/ 535361 h 564906"/>
                  <a:gd name="connsiteX57" fmla="*/ 1112244 w 1645977"/>
                  <a:gd name="connsiteY57" fmla="*/ 535436 h 564906"/>
                  <a:gd name="connsiteX58" fmla="*/ 1054495 w 1645977"/>
                  <a:gd name="connsiteY58" fmla="*/ 533932 h 564906"/>
                  <a:gd name="connsiteX59" fmla="*/ 1015599 w 1645977"/>
                  <a:gd name="connsiteY59" fmla="*/ 557411 h 564906"/>
                  <a:gd name="connsiteX60" fmla="*/ 960529 w 1645977"/>
                  <a:gd name="connsiteY60" fmla="*/ 547753 h 564906"/>
                  <a:gd name="connsiteX61" fmla="*/ 911886 w 1645977"/>
                  <a:gd name="connsiteY61" fmla="*/ 564906 h 564906"/>
                  <a:gd name="connsiteX62" fmla="*/ 863243 w 1645977"/>
                  <a:gd name="connsiteY62" fmla="*/ 547753 h 564906"/>
                  <a:gd name="connsiteX63" fmla="*/ 808173 w 1645977"/>
                  <a:gd name="connsiteY63" fmla="*/ 557411 h 564906"/>
                  <a:gd name="connsiteX64" fmla="*/ 769277 w 1645977"/>
                  <a:gd name="connsiteY64" fmla="*/ 533932 h 564906"/>
                  <a:gd name="connsiteX65" fmla="*/ 711528 w 1645977"/>
                  <a:gd name="connsiteY65" fmla="*/ 535436 h 564906"/>
                  <a:gd name="connsiteX66" fmla="*/ 685027 w 1645977"/>
                  <a:gd name="connsiteY66" fmla="*/ 507230 h 564906"/>
                  <a:gd name="connsiteX67" fmla="*/ 628537 w 1645977"/>
                  <a:gd name="connsiteY67" fmla="*/ 500479 h 564906"/>
                  <a:gd name="connsiteX68" fmla="*/ 616238 w 1645977"/>
                  <a:gd name="connsiteY68" fmla="*/ 469470 h 564906"/>
                  <a:gd name="connsiteX69" fmla="*/ 608446 w 1645977"/>
                  <a:gd name="connsiteY69" fmla="*/ 467264 h 564906"/>
                  <a:gd name="connsiteX70" fmla="*/ 577633 w 1645977"/>
                  <a:gd name="connsiteY70" fmla="*/ 472016 h 564906"/>
                  <a:gd name="connsiteX71" fmla="*/ 535101 w 1645977"/>
                  <a:gd name="connsiteY71" fmla="*/ 449433 h 564906"/>
                  <a:gd name="connsiteX72" fmla="*/ 482662 w 1645977"/>
                  <a:gd name="connsiteY72" fmla="*/ 449228 h 564906"/>
                  <a:gd name="connsiteX73" fmla="*/ 450093 w 1645977"/>
                  <a:gd name="connsiteY73" fmla="*/ 422658 h 564906"/>
                  <a:gd name="connsiteX74" fmla="*/ 396374 w 1645977"/>
                  <a:gd name="connsiteY74" fmla="*/ 414921 h 564906"/>
                  <a:gd name="connsiteX75" fmla="*/ 375985 w 1645977"/>
                  <a:gd name="connsiteY75" fmla="*/ 386169 h 564906"/>
                  <a:gd name="connsiteX76" fmla="*/ 324650 w 1645977"/>
                  <a:gd name="connsiteY76" fmla="*/ 371430 h 564906"/>
                  <a:gd name="connsiteX77" fmla="*/ 317831 w 1645977"/>
                  <a:gd name="connsiteY77" fmla="*/ 342459 h 564906"/>
                  <a:gd name="connsiteX78" fmla="*/ 294883 w 1645977"/>
                  <a:gd name="connsiteY78" fmla="*/ 331988 h 564906"/>
                  <a:gd name="connsiteX79" fmla="*/ 293746 w 1645977"/>
                  <a:gd name="connsiteY79" fmla="*/ 332354 h 564906"/>
                  <a:gd name="connsiteX80" fmla="*/ 259361 w 1645977"/>
                  <a:gd name="connsiteY80" fmla="*/ 316136 h 564906"/>
                  <a:gd name="connsiteX81" fmla="*/ 224296 w 1645977"/>
                  <a:gd name="connsiteY81" fmla="*/ 319647 h 564906"/>
                  <a:gd name="connsiteX82" fmla="*/ 195498 w 1645977"/>
                  <a:gd name="connsiteY82" fmla="*/ 299335 h 564906"/>
                  <a:gd name="connsiteX83" fmla="*/ 157584 w 1645977"/>
                  <a:gd name="connsiteY83" fmla="*/ 296531 h 564906"/>
                  <a:gd name="connsiteX84" fmla="*/ 136341 w 1645977"/>
                  <a:gd name="connsiteY84" fmla="*/ 273510 h 564906"/>
                  <a:gd name="connsiteX85" fmla="*/ 98158 w 1645977"/>
                  <a:gd name="connsiteY85" fmla="*/ 264580 h 564906"/>
                  <a:gd name="connsiteX86" fmla="*/ 85914 w 1645977"/>
                  <a:gd name="connsiteY86" fmla="*/ 240416 h 564906"/>
                  <a:gd name="connsiteX87" fmla="*/ 50066 w 1645977"/>
                  <a:gd name="connsiteY87" fmla="*/ 225972 h 564906"/>
                  <a:gd name="connsiteX88" fmla="*/ 47657 w 1645977"/>
                  <a:gd name="connsiteY88" fmla="*/ 202314 h 564906"/>
                  <a:gd name="connsiteX89" fmla="*/ 16586 w 1645977"/>
                  <a:gd name="connsiteY89" fmla="*/ 183338 h 564906"/>
                  <a:gd name="connsiteX90" fmla="*/ 24176 w 1645977"/>
                  <a:gd name="connsiteY90" fmla="*/ 161796 h 564906"/>
                  <a:gd name="connsiteX91" fmla="*/ 0 w 1645977"/>
                  <a:gd name="connsiteY91" fmla="*/ 139582 h 564906"/>
                  <a:gd name="connsiteX92" fmla="*/ 17072 w 1645977"/>
                  <a:gd name="connsiteY92" fmla="*/ 121628 h 564906"/>
                  <a:gd name="connsiteX93" fmla="*/ 1439 w 1645977"/>
                  <a:gd name="connsiteY93" fmla="*/ 97688 h 564906"/>
                  <a:gd name="connsiteX94" fmla="*/ 26829 w 1645977"/>
                  <a:gd name="connsiteY94" fmla="*/ 84541 h 564906"/>
                  <a:gd name="connsiteX95" fmla="*/ 20803 w 1645977"/>
                  <a:gd name="connsiteY95" fmla="*/ 60510 h 564906"/>
                  <a:gd name="connsiteX96" fmla="*/ 52781 w 1645977"/>
                  <a:gd name="connsiteY96" fmla="*/ 53069 h 564906"/>
                  <a:gd name="connsiteX97" fmla="*/ 56774 w 1645977"/>
                  <a:gd name="connsiteY97" fmla="*/ 30582 h 564906"/>
                  <a:gd name="connsiteX98" fmla="*/ 93161 w 1645977"/>
                  <a:gd name="connsiteY98" fmla="*/ 29353 h 564906"/>
                  <a:gd name="connsiteX99" fmla="*/ 106900 w 1645977"/>
                  <a:gd name="connsiteY99" fmla="*/ 9943 h 564906"/>
                  <a:gd name="connsiteX100" fmla="*/ 145216 w 1645977"/>
                  <a:gd name="connsiteY100" fmla="*/ 15010 h 56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645977" h="564906">
                    <a:moveTo>
                      <a:pt x="167765" y="0"/>
                    </a:moveTo>
                    <a:lnTo>
                      <a:pt x="205400" y="11017"/>
                    </a:lnTo>
                    <a:lnTo>
                      <a:pt x="235221" y="1430"/>
                    </a:lnTo>
                    <a:lnTo>
                      <a:pt x="269607" y="17648"/>
                    </a:lnTo>
                    <a:lnTo>
                      <a:pt x="304672" y="14137"/>
                    </a:lnTo>
                    <a:lnTo>
                      <a:pt x="333469" y="34449"/>
                    </a:lnTo>
                    <a:lnTo>
                      <a:pt x="371384" y="37253"/>
                    </a:lnTo>
                    <a:lnTo>
                      <a:pt x="392626" y="60274"/>
                    </a:lnTo>
                    <a:lnTo>
                      <a:pt x="430810" y="69204"/>
                    </a:lnTo>
                    <a:lnTo>
                      <a:pt x="441583" y="90466"/>
                    </a:lnTo>
                    <a:lnTo>
                      <a:pt x="452575" y="82638"/>
                    </a:lnTo>
                    <a:lnTo>
                      <a:pt x="505851" y="92997"/>
                    </a:lnTo>
                    <a:lnTo>
                      <a:pt x="545346" y="78616"/>
                    </a:lnTo>
                    <a:lnTo>
                      <a:pt x="594936" y="95667"/>
                    </a:lnTo>
                    <a:lnTo>
                      <a:pt x="642528" y="88328"/>
                    </a:lnTo>
                    <a:lnTo>
                      <a:pt x="685060" y="110911"/>
                    </a:lnTo>
                    <a:lnTo>
                      <a:pt x="737499" y="111116"/>
                    </a:lnTo>
                    <a:lnTo>
                      <a:pt x="770068" y="137687"/>
                    </a:lnTo>
                    <a:lnTo>
                      <a:pt x="793849" y="141112"/>
                    </a:lnTo>
                    <a:lnTo>
                      <a:pt x="808173" y="132465"/>
                    </a:lnTo>
                    <a:lnTo>
                      <a:pt x="863243" y="142123"/>
                    </a:lnTo>
                    <a:lnTo>
                      <a:pt x="911886" y="124970"/>
                    </a:lnTo>
                    <a:lnTo>
                      <a:pt x="960529" y="142123"/>
                    </a:lnTo>
                    <a:lnTo>
                      <a:pt x="1015599" y="132465"/>
                    </a:lnTo>
                    <a:lnTo>
                      <a:pt x="1035258" y="144332"/>
                    </a:lnTo>
                    <a:lnTo>
                      <a:pt x="1044903" y="133628"/>
                    </a:lnTo>
                    <a:lnTo>
                      <a:pt x="1102652" y="135196"/>
                    </a:lnTo>
                    <a:lnTo>
                      <a:pt x="1141548" y="110717"/>
                    </a:lnTo>
                    <a:lnTo>
                      <a:pt x="1196618" y="120787"/>
                    </a:lnTo>
                    <a:lnTo>
                      <a:pt x="1245261" y="102903"/>
                    </a:lnTo>
                    <a:lnTo>
                      <a:pt x="1293904" y="120787"/>
                    </a:lnTo>
                    <a:lnTo>
                      <a:pt x="1348974" y="110717"/>
                    </a:lnTo>
                    <a:lnTo>
                      <a:pt x="1387870" y="135196"/>
                    </a:lnTo>
                    <a:lnTo>
                      <a:pt x="1445619" y="133628"/>
                    </a:lnTo>
                    <a:lnTo>
                      <a:pt x="1472120" y="163035"/>
                    </a:lnTo>
                    <a:lnTo>
                      <a:pt x="1528610" y="170074"/>
                    </a:lnTo>
                    <a:lnTo>
                      <a:pt x="1540909" y="202404"/>
                    </a:lnTo>
                    <a:lnTo>
                      <a:pt x="1592291" y="217571"/>
                    </a:lnTo>
                    <a:lnTo>
                      <a:pt x="1589552" y="250621"/>
                    </a:lnTo>
                    <a:lnTo>
                      <a:pt x="1632323" y="272882"/>
                    </a:lnTo>
                    <a:lnTo>
                      <a:pt x="1614729" y="304399"/>
                    </a:lnTo>
                    <a:lnTo>
                      <a:pt x="1645977" y="332238"/>
                    </a:lnTo>
                    <a:lnTo>
                      <a:pt x="1614729" y="360077"/>
                    </a:lnTo>
                    <a:lnTo>
                      <a:pt x="1632323" y="391594"/>
                    </a:lnTo>
                    <a:lnTo>
                      <a:pt x="1589552" y="413855"/>
                    </a:lnTo>
                    <a:lnTo>
                      <a:pt x="1592291" y="446906"/>
                    </a:lnTo>
                    <a:lnTo>
                      <a:pt x="1540909" y="462072"/>
                    </a:lnTo>
                    <a:lnTo>
                      <a:pt x="1528610" y="494402"/>
                    </a:lnTo>
                    <a:lnTo>
                      <a:pt x="1472120" y="501441"/>
                    </a:lnTo>
                    <a:lnTo>
                      <a:pt x="1445619" y="530848"/>
                    </a:lnTo>
                    <a:lnTo>
                      <a:pt x="1387870" y="529280"/>
                    </a:lnTo>
                    <a:lnTo>
                      <a:pt x="1348974" y="553759"/>
                    </a:lnTo>
                    <a:lnTo>
                      <a:pt x="1293904" y="543689"/>
                    </a:lnTo>
                    <a:lnTo>
                      <a:pt x="1245261" y="561573"/>
                    </a:lnTo>
                    <a:lnTo>
                      <a:pt x="1196618" y="543689"/>
                    </a:lnTo>
                    <a:lnTo>
                      <a:pt x="1141548" y="553759"/>
                    </a:lnTo>
                    <a:lnTo>
                      <a:pt x="1112315" y="535361"/>
                    </a:lnTo>
                    <a:lnTo>
                      <a:pt x="1112244" y="535436"/>
                    </a:lnTo>
                    <a:lnTo>
                      <a:pt x="1054495" y="533932"/>
                    </a:lnTo>
                    <a:lnTo>
                      <a:pt x="1015599" y="557411"/>
                    </a:lnTo>
                    <a:lnTo>
                      <a:pt x="960529" y="547753"/>
                    </a:lnTo>
                    <a:lnTo>
                      <a:pt x="911886" y="564906"/>
                    </a:lnTo>
                    <a:lnTo>
                      <a:pt x="863243" y="547753"/>
                    </a:lnTo>
                    <a:lnTo>
                      <a:pt x="808173" y="557411"/>
                    </a:lnTo>
                    <a:lnTo>
                      <a:pt x="769277" y="533932"/>
                    </a:lnTo>
                    <a:lnTo>
                      <a:pt x="711528" y="535436"/>
                    </a:lnTo>
                    <a:lnTo>
                      <a:pt x="685027" y="507230"/>
                    </a:lnTo>
                    <a:lnTo>
                      <a:pt x="628537" y="500479"/>
                    </a:lnTo>
                    <a:lnTo>
                      <a:pt x="616238" y="469470"/>
                    </a:lnTo>
                    <a:lnTo>
                      <a:pt x="608446" y="467264"/>
                    </a:lnTo>
                    <a:lnTo>
                      <a:pt x="577633" y="472016"/>
                    </a:lnTo>
                    <a:lnTo>
                      <a:pt x="535101" y="449433"/>
                    </a:lnTo>
                    <a:lnTo>
                      <a:pt x="482662" y="449228"/>
                    </a:lnTo>
                    <a:lnTo>
                      <a:pt x="450093" y="422658"/>
                    </a:lnTo>
                    <a:lnTo>
                      <a:pt x="396374" y="414921"/>
                    </a:lnTo>
                    <a:lnTo>
                      <a:pt x="375985" y="386169"/>
                    </a:lnTo>
                    <a:lnTo>
                      <a:pt x="324650" y="371430"/>
                    </a:lnTo>
                    <a:lnTo>
                      <a:pt x="317831" y="342459"/>
                    </a:lnTo>
                    <a:lnTo>
                      <a:pt x="294883" y="331988"/>
                    </a:lnTo>
                    <a:lnTo>
                      <a:pt x="293746" y="332354"/>
                    </a:lnTo>
                    <a:lnTo>
                      <a:pt x="259361" y="316136"/>
                    </a:lnTo>
                    <a:lnTo>
                      <a:pt x="224296" y="319647"/>
                    </a:lnTo>
                    <a:lnTo>
                      <a:pt x="195498" y="299335"/>
                    </a:lnTo>
                    <a:lnTo>
                      <a:pt x="157584" y="296531"/>
                    </a:lnTo>
                    <a:lnTo>
                      <a:pt x="136341" y="273510"/>
                    </a:lnTo>
                    <a:lnTo>
                      <a:pt x="98158" y="264580"/>
                    </a:lnTo>
                    <a:lnTo>
                      <a:pt x="85914" y="240416"/>
                    </a:lnTo>
                    <a:lnTo>
                      <a:pt x="50066" y="225972"/>
                    </a:lnTo>
                    <a:lnTo>
                      <a:pt x="47657" y="202314"/>
                    </a:lnTo>
                    <a:lnTo>
                      <a:pt x="16586" y="183338"/>
                    </a:lnTo>
                    <a:lnTo>
                      <a:pt x="24176" y="161796"/>
                    </a:lnTo>
                    <a:lnTo>
                      <a:pt x="0" y="139582"/>
                    </a:lnTo>
                    <a:lnTo>
                      <a:pt x="17072" y="121628"/>
                    </a:lnTo>
                    <a:lnTo>
                      <a:pt x="1439" y="97688"/>
                    </a:lnTo>
                    <a:lnTo>
                      <a:pt x="26829" y="84541"/>
                    </a:lnTo>
                    <a:lnTo>
                      <a:pt x="20803" y="60510"/>
                    </a:lnTo>
                    <a:lnTo>
                      <a:pt x="52781" y="53069"/>
                    </a:lnTo>
                    <a:lnTo>
                      <a:pt x="56774" y="30582"/>
                    </a:lnTo>
                    <a:lnTo>
                      <a:pt x="93161" y="29353"/>
                    </a:lnTo>
                    <a:lnTo>
                      <a:pt x="106900" y="9943"/>
                    </a:lnTo>
                    <a:lnTo>
                      <a:pt x="145216" y="1501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7B6FE4EF-E012-4897-8920-00F629ADD3DD}"/>
                </a:ext>
              </a:extLst>
            </p:cNvPr>
            <p:cNvGrpSpPr/>
            <p:nvPr/>
          </p:nvGrpSpPr>
          <p:grpSpPr>
            <a:xfrm rot="1217815">
              <a:off x="1602335" y="4095507"/>
              <a:ext cx="1155006" cy="432384"/>
              <a:chOff x="6121088" y="5750132"/>
              <a:chExt cx="1980343" cy="741354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DB917115-A6AB-41B2-8FAD-AB6439333650}"/>
                  </a:ext>
                </a:extLst>
              </p:cNvPr>
              <p:cNvGrpSpPr/>
              <p:nvPr/>
            </p:nvGrpSpPr>
            <p:grpSpPr>
              <a:xfrm rot="2343569">
                <a:off x="6121088" y="5750132"/>
                <a:ext cx="435981" cy="297860"/>
                <a:chOff x="6432866" y="5268343"/>
                <a:chExt cx="435981" cy="297860"/>
              </a:xfrm>
            </p:grpSpPr>
            <p:sp>
              <p:nvSpPr>
                <p:cNvPr id="172" name="楕円 155">
                  <a:extLst>
                    <a:ext uri="{FF2B5EF4-FFF2-40B4-BE49-F238E27FC236}">
                      <a16:creationId xmlns:a16="http://schemas.microsoft.com/office/drawing/2014/main" id="{96C20885-2DAD-4D57-9EC0-12E35B3A2821}"/>
                    </a:ext>
                  </a:extLst>
                </p:cNvPr>
                <p:cNvSpPr/>
                <p:nvPr/>
              </p:nvSpPr>
              <p:spPr bwMode="auto">
                <a:xfrm rot="20700000">
                  <a:off x="6452500" y="5414889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55">
                  <a:extLst>
                    <a:ext uri="{FF2B5EF4-FFF2-40B4-BE49-F238E27FC236}">
                      <a16:creationId xmlns:a16="http://schemas.microsoft.com/office/drawing/2014/main" id="{BB9D51D4-3D48-4350-8E04-EECE2141EDCF}"/>
                    </a:ext>
                  </a:extLst>
                </p:cNvPr>
                <p:cNvSpPr/>
                <p:nvPr/>
              </p:nvSpPr>
              <p:spPr bwMode="auto">
                <a:xfrm rot="900000">
                  <a:off x="6432866" y="5268343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55">
                  <a:extLst>
                    <a:ext uri="{FF2B5EF4-FFF2-40B4-BE49-F238E27FC236}">
                      <a16:creationId xmlns:a16="http://schemas.microsoft.com/office/drawing/2014/main" id="{83092BC4-4D17-4EFF-AF4A-A6DA7E3900C8}"/>
                    </a:ext>
                  </a:extLst>
                </p:cNvPr>
                <p:cNvSpPr/>
                <p:nvPr/>
              </p:nvSpPr>
              <p:spPr bwMode="auto">
                <a:xfrm>
                  <a:off x="6432866" y="5339240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45570A1-3806-42D0-BA95-4E0DAA16D9A7}"/>
                  </a:ext>
                </a:extLst>
              </p:cNvPr>
              <p:cNvSpPr/>
              <p:nvPr/>
            </p:nvSpPr>
            <p:spPr bwMode="auto">
              <a:xfrm>
                <a:off x="6455454" y="5926580"/>
                <a:ext cx="1645977" cy="564906"/>
              </a:xfrm>
              <a:custGeom>
                <a:avLst/>
                <a:gdLst>
                  <a:gd name="connsiteX0" fmla="*/ 167765 w 1645977"/>
                  <a:gd name="connsiteY0" fmla="*/ 0 h 564906"/>
                  <a:gd name="connsiteX1" fmla="*/ 205400 w 1645977"/>
                  <a:gd name="connsiteY1" fmla="*/ 11017 h 564906"/>
                  <a:gd name="connsiteX2" fmla="*/ 235221 w 1645977"/>
                  <a:gd name="connsiteY2" fmla="*/ 1430 h 564906"/>
                  <a:gd name="connsiteX3" fmla="*/ 269607 w 1645977"/>
                  <a:gd name="connsiteY3" fmla="*/ 17648 h 564906"/>
                  <a:gd name="connsiteX4" fmla="*/ 304672 w 1645977"/>
                  <a:gd name="connsiteY4" fmla="*/ 14137 h 564906"/>
                  <a:gd name="connsiteX5" fmla="*/ 333469 w 1645977"/>
                  <a:gd name="connsiteY5" fmla="*/ 34449 h 564906"/>
                  <a:gd name="connsiteX6" fmla="*/ 371384 w 1645977"/>
                  <a:gd name="connsiteY6" fmla="*/ 37253 h 564906"/>
                  <a:gd name="connsiteX7" fmla="*/ 392626 w 1645977"/>
                  <a:gd name="connsiteY7" fmla="*/ 60274 h 564906"/>
                  <a:gd name="connsiteX8" fmla="*/ 430810 w 1645977"/>
                  <a:gd name="connsiteY8" fmla="*/ 69204 h 564906"/>
                  <a:gd name="connsiteX9" fmla="*/ 441583 w 1645977"/>
                  <a:gd name="connsiteY9" fmla="*/ 90466 h 564906"/>
                  <a:gd name="connsiteX10" fmla="*/ 452575 w 1645977"/>
                  <a:gd name="connsiteY10" fmla="*/ 82638 h 564906"/>
                  <a:gd name="connsiteX11" fmla="*/ 505851 w 1645977"/>
                  <a:gd name="connsiteY11" fmla="*/ 92997 h 564906"/>
                  <a:gd name="connsiteX12" fmla="*/ 545346 w 1645977"/>
                  <a:gd name="connsiteY12" fmla="*/ 78616 h 564906"/>
                  <a:gd name="connsiteX13" fmla="*/ 594936 w 1645977"/>
                  <a:gd name="connsiteY13" fmla="*/ 95667 h 564906"/>
                  <a:gd name="connsiteX14" fmla="*/ 642528 w 1645977"/>
                  <a:gd name="connsiteY14" fmla="*/ 88328 h 564906"/>
                  <a:gd name="connsiteX15" fmla="*/ 685060 w 1645977"/>
                  <a:gd name="connsiteY15" fmla="*/ 110911 h 564906"/>
                  <a:gd name="connsiteX16" fmla="*/ 737499 w 1645977"/>
                  <a:gd name="connsiteY16" fmla="*/ 111116 h 564906"/>
                  <a:gd name="connsiteX17" fmla="*/ 770068 w 1645977"/>
                  <a:gd name="connsiteY17" fmla="*/ 137687 h 564906"/>
                  <a:gd name="connsiteX18" fmla="*/ 793849 w 1645977"/>
                  <a:gd name="connsiteY18" fmla="*/ 141112 h 564906"/>
                  <a:gd name="connsiteX19" fmla="*/ 808173 w 1645977"/>
                  <a:gd name="connsiteY19" fmla="*/ 132465 h 564906"/>
                  <a:gd name="connsiteX20" fmla="*/ 863243 w 1645977"/>
                  <a:gd name="connsiteY20" fmla="*/ 142123 h 564906"/>
                  <a:gd name="connsiteX21" fmla="*/ 911886 w 1645977"/>
                  <a:gd name="connsiteY21" fmla="*/ 124970 h 564906"/>
                  <a:gd name="connsiteX22" fmla="*/ 960529 w 1645977"/>
                  <a:gd name="connsiteY22" fmla="*/ 142123 h 564906"/>
                  <a:gd name="connsiteX23" fmla="*/ 1015599 w 1645977"/>
                  <a:gd name="connsiteY23" fmla="*/ 132465 h 564906"/>
                  <a:gd name="connsiteX24" fmla="*/ 1035258 w 1645977"/>
                  <a:gd name="connsiteY24" fmla="*/ 144332 h 564906"/>
                  <a:gd name="connsiteX25" fmla="*/ 1044903 w 1645977"/>
                  <a:gd name="connsiteY25" fmla="*/ 133628 h 564906"/>
                  <a:gd name="connsiteX26" fmla="*/ 1102652 w 1645977"/>
                  <a:gd name="connsiteY26" fmla="*/ 135196 h 564906"/>
                  <a:gd name="connsiteX27" fmla="*/ 1141548 w 1645977"/>
                  <a:gd name="connsiteY27" fmla="*/ 110717 h 564906"/>
                  <a:gd name="connsiteX28" fmla="*/ 1196618 w 1645977"/>
                  <a:gd name="connsiteY28" fmla="*/ 120787 h 564906"/>
                  <a:gd name="connsiteX29" fmla="*/ 1245261 w 1645977"/>
                  <a:gd name="connsiteY29" fmla="*/ 102903 h 564906"/>
                  <a:gd name="connsiteX30" fmla="*/ 1293904 w 1645977"/>
                  <a:gd name="connsiteY30" fmla="*/ 120787 h 564906"/>
                  <a:gd name="connsiteX31" fmla="*/ 1348974 w 1645977"/>
                  <a:gd name="connsiteY31" fmla="*/ 110717 h 564906"/>
                  <a:gd name="connsiteX32" fmla="*/ 1387870 w 1645977"/>
                  <a:gd name="connsiteY32" fmla="*/ 135196 h 564906"/>
                  <a:gd name="connsiteX33" fmla="*/ 1445619 w 1645977"/>
                  <a:gd name="connsiteY33" fmla="*/ 133628 h 564906"/>
                  <a:gd name="connsiteX34" fmla="*/ 1472120 w 1645977"/>
                  <a:gd name="connsiteY34" fmla="*/ 163035 h 564906"/>
                  <a:gd name="connsiteX35" fmla="*/ 1528610 w 1645977"/>
                  <a:gd name="connsiteY35" fmla="*/ 170074 h 564906"/>
                  <a:gd name="connsiteX36" fmla="*/ 1540909 w 1645977"/>
                  <a:gd name="connsiteY36" fmla="*/ 202404 h 564906"/>
                  <a:gd name="connsiteX37" fmla="*/ 1592291 w 1645977"/>
                  <a:gd name="connsiteY37" fmla="*/ 217571 h 564906"/>
                  <a:gd name="connsiteX38" fmla="*/ 1589552 w 1645977"/>
                  <a:gd name="connsiteY38" fmla="*/ 250621 h 564906"/>
                  <a:gd name="connsiteX39" fmla="*/ 1632323 w 1645977"/>
                  <a:gd name="connsiteY39" fmla="*/ 272882 h 564906"/>
                  <a:gd name="connsiteX40" fmla="*/ 1614729 w 1645977"/>
                  <a:gd name="connsiteY40" fmla="*/ 304399 h 564906"/>
                  <a:gd name="connsiteX41" fmla="*/ 1645977 w 1645977"/>
                  <a:gd name="connsiteY41" fmla="*/ 332238 h 564906"/>
                  <a:gd name="connsiteX42" fmla="*/ 1614729 w 1645977"/>
                  <a:gd name="connsiteY42" fmla="*/ 360077 h 564906"/>
                  <a:gd name="connsiteX43" fmla="*/ 1632323 w 1645977"/>
                  <a:gd name="connsiteY43" fmla="*/ 391594 h 564906"/>
                  <a:gd name="connsiteX44" fmla="*/ 1589552 w 1645977"/>
                  <a:gd name="connsiteY44" fmla="*/ 413855 h 564906"/>
                  <a:gd name="connsiteX45" fmla="*/ 1592291 w 1645977"/>
                  <a:gd name="connsiteY45" fmla="*/ 446906 h 564906"/>
                  <a:gd name="connsiteX46" fmla="*/ 1540909 w 1645977"/>
                  <a:gd name="connsiteY46" fmla="*/ 462072 h 564906"/>
                  <a:gd name="connsiteX47" fmla="*/ 1528610 w 1645977"/>
                  <a:gd name="connsiteY47" fmla="*/ 494402 h 564906"/>
                  <a:gd name="connsiteX48" fmla="*/ 1472120 w 1645977"/>
                  <a:gd name="connsiteY48" fmla="*/ 501441 h 564906"/>
                  <a:gd name="connsiteX49" fmla="*/ 1445619 w 1645977"/>
                  <a:gd name="connsiteY49" fmla="*/ 530848 h 564906"/>
                  <a:gd name="connsiteX50" fmla="*/ 1387870 w 1645977"/>
                  <a:gd name="connsiteY50" fmla="*/ 529280 h 564906"/>
                  <a:gd name="connsiteX51" fmla="*/ 1348974 w 1645977"/>
                  <a:gd name="connsiteY51" fmla="*/ 553759 h 564906"/>
                  <a:gd name="connsiteX52" fmla="*/ 1293904 w 1645977"/>
                  <a:gd name="connsiteY52" fmla="*/ 543689 h 564906"/>
                  <a:gd name="connsiteX53" fmla="*/ 1245261 w 1645977"/>
                  <a:gd name="connsiteY53" fmla="*/ 561573 h 564906"/>
                  <a:gd name="connsiteX54" fmla="*/ 1196618 w 1645977"/>
                  <a:gd name="connsiteY54" fmla="*/ 543689 h 564906"/>
                  <a:gd name="connsiteX55" fmla="*/ 1141548 w 1645977"/>
                  <a:gd name="connsiteY55" fmla="*/ 553759 h 564906"/>
                  <a:gd name="connsiteX56" fmla="*/ 1112315 w 1645977"/>
                  <a:gd name="connsiteY56" fmla="*/ 535361 h 564906"/>
                  <a:gd name="connsiteX57" fmla="*/ 1112244 w 1645977"/>
                  <a:gd name="connsiteY57" fmla="*/ 535436 h 564906"/>
                  <a:gd name="connsiteX58" fmla="*/ 1054495 w 1645977"/>
                  <a:gd name="connsiteY58" fmla="*/ 533932 h 564906"/>
                  <a:gd name="connsiteX59" fmla="*/ 1015599 w 1645977"/>
                  <a:gd name="connsiteY59" fmla="*/ 557411 h 564906"/>
                  <a:gd name="connsiteX60" fmla="*/ 960529 w 1645977"/>
                  <a:gd name="connsiteY60" fmla="*/ 547753 h 564906"/>
                  <a:gd name="connsiteX61" fmla="*/ 911886 w 1645977"/>
                  <a:gd name="connsiteY61" fmla="*/ 564906 h 564906"/>
                  <a:gd name="connsiteX62" fmla="*/ 863243 w 1645977"/>
                  <a:gd name="connsiteY62" fmla="*/ 547753 h 564906"/>
                  <a:gd name="connsiteX63" fmla="*/ 808173 w 1645977"/>
                  <a:gd name="connsiteY63" fmla="*/ 557411 h 564906"/>
                  <a:gd name="connsiteX64" fmla="*/ 769277 w 1645977"/>
                  <a:gd name="connsiteY64" fmla="*/ 533932 h 564906"/>
                  <a:gd name="connsiteX65" fmla="*/ 711528 w 1645977"/>
                  <a:gd name="connsiteY65" fmla="*/ 535436 h 564906"/>
                  <a:gd name="connsiteX66" fmla="*/ 685027 w 1645977"/>
                  <a:gd name="connsiteY66" fmla="*/ 507230 h 564906"/>
                  <a:gd name="connsiteX67" fmla="*/ 628537 w 1645977"/>
                  <a:gd name="connsiteY67" fmla="*/ 500479 h 564906"/>
                  <a:gd name="connsiteX68" fmla="*/ 616238 w 1645977"/>
                  <a:gd name="connsiteY68" fmla="*/ 469470 h 564906"/>
                  <a:gd name="connsiteX69" fmla="*/ 608446 w 1645977"/>
                  <a:gd name="connsiteY69" fmla="*/ 467264 h 564906"/>
                  <a:gd name="connsiteX70" fmla="*/ 577633 w 1645977"/>
                  <a:gd name="connsiteY70" fmla="*/ 472016 h 564906"/>
                  <a:gd name="connsiteX71" fmla="*/ 535101 w 1645977"/>
                  <a:gd name="connsiteY71" fmla="*/ 449433 h 564906"/>
                  <a:gd name="connsiteX72" fmla="*/ 482662 w 1645977"/>
                  <a:gd name="connsiteY72" fmla="*/ 449228 h 564906"/>
                  <a:gd name="connsiteX73" fmla="*/ 450093 w 1645977"/>
                  <a:gd name="connsiteY73" fmla="*/ 422658 h 564906"/>
                  <a:gd name="connsiteX74" fmla="*/ 396374 w 1645977"/>
                  <a:gd name="connsiteY74" fmla="*/ 414921 h 564906"/>
                  <a:gd name="connsiteX75" fmla="*/ 375985 w 1645977"/>
                  <a:gd name="connsiteY75" fmla="*/ 386169 h 564906"/>
                  <a:gd name="connsiteX76" fmla="*/ 324650 w 1645977"/>
                  <a:gd name="connsiteY76" fmla="*/ 371430 h 564906"/>
                  <a:gd name="connsiteX77" fmla="*/ 317831 w 1645977"/>
                  <a:gd name="connsiteY77" fmla="*/ 342459 h 564906"/>
                  <a:gd name="connsiteX78" fmla="*/ 294883 w 1645977"/>
                  <a:gd name="connsiteY78" fmla="*/ 331988 h 564906"/>
                  <a:gd name="connsiteX79" fmla="*/ 293746 w 1645977"/>
                  <a:gd name="connsiteY79" fmla="*/ 332354 h 564906"/>
                  <a:gd name="connsiteX80" fmla="*/ 259361 w 1645977"/>
                  <a:gd name="connsiteY80" fmla="*/ 316136 h 564906"/>
                  <a:gd name="connsiteX81" fmla="*/ 224296 w 1645977"/>
                  <a:gd name="connsiteY81" fmla="*/ 319647 h 564906"/>
                  <a:gd name="connsiteX82" fmla="*/ 195498 w 1645977"/>
                  <a:gd name="connsiteY82" fmla="*/ 299335 h 564906"/>
                  <a:gd name="connsiteX83" fmla="*/ 157584 w 1645977"/>
                  <a:gd name="connsiteY83" fmla="*/ 296531 h 564906"/>
                  <a:gd name="connsiteX84" fmla="*/ 136341 w 1645977"/>
                  <a:gd name="connsiteY84" fmla="*/ 273510 h 564906"/>
                  <a:gd name="connsiteX85" fmla="*/ 98158 w 1645977"/>
                  <a:gd name="connsiteY85" fmla="*/ 264580 h 564906"/>
                  <a:gd name="connsiteX86" fmla="*/ 85914 w 1645977"/>
                  <a:gd name="connsiteY86" fmla="*/ 240416 h 564906"/>
                  <a:gd name="connsiteX87" fmla="*/ 50066 w 1645977"/>
                  <a:gd name="connsiteY87" fmla="*/ 225972 h 564906"/>
                  <a:gd name="connsiteX88" fmla="*/ 47657 w 1645977"/>
                  <a:gd name="connsiteY88" fmla="*/ 202314 h 564906"/>
                  <a:gd name="connsiteX89" fmla="*/ 16586 w 1645977"/>
                  <a:gd name="connsiteY89" fmla="*/ 183338 h 564906"/>
                  <a:gd name="connsiteX90" fmla="*/ 24176 w 1645977"/>
                  <a:gd name="connsiteY90" fmla="*/ 161796 h 564906"/>
                  <a:gd name="connsiteX91" fmla="*/ 0 w 1645977"/>
                  <a:gd name="connsiteY91" fmla="*/ 139582 h 564906"/>
                  <a:gd name="connsiteX92" fmla="*/ 17072 w 1645977"/>
                  <a:gd name="connsiteY92" fmla="*/ 121628 h 564906"/>
                  <a:gd name="connsiteX93" fmla="*/ 1439 w 1645977"/>
                  <a:gd name="connsiteY93" fmla="*/ 97688 h 564906"/>
                  <a:gd name="connsiteX94" fmla="*/ 26829 w 1645977"/>
                  <a:gd name="connsiteY94" fmla="*/ 84541 h 564906"/>
                  <a:gd name="connsiteX95" fmla="*/ 20803 w 1645977"/>
                  <a:gd name="connsiteY95" fmla="*/ 60510 h 564906"/>
                  <a:gd name="connsiteX96" fmla="*/ 52781 w 1645977"/>
                  <a:gd name="connsiteY96" fmla="*/ 53069 h 564906"/>
                  <a:gd name="connsiteX97" fmla="*/ 56774 w 1645977"/>
                  <a:gd name="connsiteY97" fmla="*/ 30582 h 564906"/>
                  <a:gd name="connsiteX98" fmla="*/ 93161 w 1645977"/>
                  <a:gd name="connsiteY98" fmla="*/ 29353 h 564906"/>
                  <a:gd name="connsiteX99" fmla="*/ 106900 w 1645977"/>
                  <a:gd name="connsiteY99" fmla="*/ 9943 h 564906"/>
                  <a:gd name="connsiteX100" fmla="*/ 145216 w 1645977"/>
                  <a:gd name="connsiteY100" fmla="*/ 15010 h 56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645977" h="564906">
                    <a:moveTo>
                      <a:pt x="167765" y="0"/>
                    </a:moveTo>
                    <a:lnTo>
                      <a:pt x="205400" y="11017"/>
                    </a:lnTo>
                    <a:lnTo>
                      <a:pt x="235221" y="1430"/>
                    </a:lnTo>
                    <a:lnTo>
                      <a:pt x="269607" y="17648"/>
                    </a:lnTo>
                    <a:lnTo>
                      <a:pt x="304672" y="14137"/>
                    </a:lnTo>
                    <a:lnTo>
                      <a:pt x="333469" y="34449"/>
                    </a:lnTo>
                    <a:lnTo>
                      <a:pt x="371384" y="37253"/>
                    </a:lnTo>
                    <a:lnTo>
                      <a:pt x="392626" y="60274"/>
                    </a:lnTo>
                    <a:lnTo>
                      <a:pt x="430810" y="69204"/>
                    </a:lnTo>
                    <a:lnTo>
                      <a:pt x="441583" y="90466"/>
                    </a:lnTo>
                    <a:lnTo>
                      <a:pt x="452575" y="82638"/>
                    </a:lnTo>
                    <a:lnTo>
                      <a:pt x="505851" y="92997"/>
                    </a:lnTo>
                    <a:lnTo>
                      <a:pt x="545346" y="78616"/>
                    </a:lnTo>
                    <a:lnTo>
                      <a:pt x="594936" y="95667"/>
                    </a:lnTo>
                    <a:lnTo>
                      <a:pt x="642528" y="88328"/>
                    </a:lnTo>
                    <a:lnTo>
                      <a:pt x="685060" y="110911"/>
                    </a:lnTo>
                    <a:lnTo>
                      <a:pt x="737499" y="111116"/>
                    </a:lnTo>
                    <a:lnTo>
                      <a:pt x="770068" y="137687"/>
                    </a:lnTo>
                    <a:lnTo>
                      <a:pt x="793849" y="141112"/>
                    </a:lnTo>
                    <a:lnTo>
                      <a:pt x="808173" y="132465"/>
                    </a:lnTo>
                    <a:lnTo>
                      <a:pt x="863243" y="142123"/>
                    </a:lnTo>
                    <a:lnTo>
                      <a:pt x="911886" y="124970"/>
                    </a:lnTo>
                    <a:lnTo>
                      <a:pt x="960529" y="142123"/>
                    </a:lnTo>
                    <a:lnTo>
                      <a:pt x="1015599" y="132465"/>
                    </a:lnTo>
                    <a:lnTo>
                      <a:pt x="1035258" y="144332"/>
                    </a:lnTo>
                    <a:lnTo>
                      <a:pt x="1044903" y="133628"/>
                    </a:lnTo>
                    <a:lnTo>
                      <a:pt x="1102652" y="135196"/>
                    </a:lnTo>
                    <a:lnTo>
                      <a:pt x="1141548" y="110717"/>
                    </a:lnTo>
                    <a:lnTo>
                      <a:pt x="1196618" y="120787"/>
                    </a:lnTo>
                    <a:lnTo>
                      <a:pt x="1245261" y="102903"/>
                    </a:lnTo>
                    <a:lnTo>
                      <a:pt x="1293904" y="120787"/>
                    </a:lnTo>
                    <a:lnTo>
                      <a:pt x="1348974" y="110717"/>
                    </a:lnTo>
                    <a:lnTo>
                      <a:pt x="1387870" y="135196"/>
                    </a:lnTo>
                    <a:lnTo>
                      <a:pt x="1445619" y="133628"/>
                    </a:lnTo>
                    <a:lnTo>
                      <a:pt x="1472120" y="163035"/>
                    </a:lnTo>
                    <a:lnTo>
                      <a:pt x="1528610" y="170074"/>
                    </a:lnTo>
                    <a:lnTo>
                      <a:pt x="1540909" y="202404"/>
                    </a:lnTo>
                    <a:lnTo>
                      <a:pt x="1592291" y="217571"/>
                    </a:lnTo>
                    <a:lnTo>
                      <a:pt x="1589552" y="250621"/>
                    </a:lnTo>
                    <a:lnTo>
                      <a:pt x="1632323" y="272882"/>
                    </a:lnTo>
                    <a:lnTo>
                      <a:pt x="1614729" y="304399"/>
                    </a:lnTo>
                    <a:lnTo>
                      <a:pt x="1645977" y="332238"/>
                    </a:lnTo>
                    <a:lnTo>
                      <a:pt x="1614729" y="360077"/>
                    </a:lnTo>
                    <a:lnTo>
                      <a:pt x="1632323" y="391594"/>
                    </a:lnTo>
                    <a:lnTo>
                      <a:pt x="1589552" y="413855"/>
                    </a:lnTo>
                    <a:lnTo>
                      <a:pt x="1592291" y="446906"/>
                    </a:lnTo>
                    <a:lnTo>
                      <a:pt x="1540909" y="462072"/>
                    </a:lnTo>
                    <a:lnTo>
                      <a:pt x="1528610" y="494402"/>
                    </a:lnTo>
                    <a:lnTo>
                      <a:pt x="1472120" y="501441"/>
                    </a:lnTo>
                    <a:lnTo>
                      <a:pt x="1445619" y="530848"/>
                    </a:lnTo>
                    <a:lnTo>
                      <a:pt x="1387870" y="529280"/>
                    </a:lnTo>
                    <a:lnTo>
                      <a:pt x="1348974" y="553759"/>
                    </a:lnTo>
                    <a:lnTo>
                      <a:pt x="1293904" y="543689"/>
                    </a:lnTo>
                    <a:lnTo>
                      <a:pt x="1245261" y="561573"/>
                    </a:lnTo>
                    <a:lnTo>
                      <a:pt x="1196618" y="543689"/>
                    </a:lnTo>
                    <a:lnTo>
                      <a:pt x="1141548" y="553759"/>
                    </a:lnTo>
                    <a:lnTo>
                      <a:pt x="1112315" y="535361"/>
                    </a:lnTo>
                    <a:lnTo>
                      <a:pt x="1112244" y="535436"/>
                    </a:lnTo>
                    <a:lnTo>
                      <a:pt x="1054495" y="533932"/>
                    </a:lnTo>
                    <a:lnTo>
                      <a:pt x="1015599" y="557411"/>
                    </a:lnTo>
                    <a:lnTo>
                      <a:pt x="960529" y="547753"/>
                    </a:lnTo>
                    <a:lnTo>
                      <a:pt x="911886" y="564906"/>
                    </a:lnTo>
                    <a:lnTo>
                      <a:pt x="863243" y="547753"/>
                    </a:lnTo>
                    <a:lnTo>
                      <a:pt x="808173" y="557411"/>
                    </a:lnTo>
                    <a:lnTo>
                      <a:pt x="769277" y="533932"/>
                    </a:lnTo>
                    <a:lnTo>
                      <a:pt x="711528" y="535436"/>
                    </a:lnTo>
                    <a:lnTo>
                      <a:pt x="685027" y="507230"/>
                    </a:lnTo>
                    <a:lnTo>
                      <a:pt x="628537" y="500479"/>
                    </a:lnTo>
                    <a:lnTo>
                      <a:pt x="616238" y="469470"/>
                    </a:lnTo>
                    <a:lnTo>
                      <a:pt x="608446" y="467264"/>
                    </a:lnTo>
                    <a:lnTo>
                      <a:pt x="577633" y="472016"/>
                    </a:lnTo>
                    <a:lnTo>
                      <a:pt x="535101" y="449433"/>
                    </a:lnTo>
                    <a:lnTo>
                      <a:pt x="482662" y="449228"/>
                    </a:lnTo>
                    <a:lnTo>
                      <a:pt x="450093" y="422658"/>
                    </a:lnTo>
                    <a:lnTo>
                      <a:pt x="396374" y="414921"/>
                    </a:lnTo>
                    <a:lnTo>
                      <a:pt x="375985" y="386169"/>
                    </a:lnTo>
                    <a:lnTo>
                      <a:pt x="324650" y="371430"/>
                    </a:lnTo>
                    <a:lnTo>
                      <a:pt x="317831" y="342459"/>
                    </a:lnTo>
                    <a:lnTo>
                      <a:pt x="294883" y="331988"/>
                    </a:lnTo>
                    <a:lnTo>
                      <a:pt x="293746" y="332354"/>
                    </a:lnTo>
                    <a:lnTo>
                      <a:pt x="259361" y="316136"/>
                    </a:lnTo>
                    <a:lnTo>
                      <a:pt x="224296" y="319647"/>
                    </a:lnTo>
                    <a:lnTo>
                      <a:pt x="195498" y="299335"/>
                    </a:lnTo>
                    <a:lnTo>
                      <a:pt x="157584" y="296531"/>
                    </a:lnTo>
                    <a:lnTo>
                      <a:pt x="136341" y="273510"/>
                    </a:lnTo>
                    <a:lnTo>
                      <a:pt x="98158" y="264580"/>
                    </a:lnTo>
                    <a:lnTo>
                      <a:pt x="85914" y="240416"/>
                    </a:lnTo>
                    <a:lnTo>
                      <a:pt x="50066" y="225972"/>
                    </a:lnTo>
                    <a:lnTo>
                      <a:pt x="47657" y="202314"/>
                    </a:lnTo>
                    <a:lnTo>
                      <a:pt x="16586" y="183338"/>
                    </a:lnTo>
                    <a:lnTo>
                      <a:pt x="24176" y="161796"/>
                    </a:lnTo>
                    <a:lnTo>
                      <a:pt x="0" y="139582"/>
                    </a:lnTo>
                    <a:lnTo>
                      <a:pt x="17072" y="121628"/>
                    </a:lnTo>
                    <a:lnTo>
                      <a:pt x="1439" y="97688"/>
                    </a:lnTo>
                    <a:lnTo>
                      <a:pt x="26829" y="84541"/>
                    </a:lnTo>
                    <a:lnTo>
                      <a:pt x="20803" y="60510"/>
                    </a:lnTo>
                    <a:lnTo>
                      <a:pt x="52781" y="53069"/>
                    </a:lnTo>
                    <a:lnTo>
                      <a:pt x="56774" y="30582"/>
                    </a:lnTo>
                    <a:lnTo>
                      <a:pt x="93161" y="29353"/>
                    </a:lnTo>
                    <a:lnTo>
                      <a:pt x="106900" y="9943"/>
                    </a:lnTo>
                    <a:lnTo>
                      <a:pt x="145216" y="1501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0742C2DE-73A1-4EB1-8E86-DDA4FDE2BEC0}"/>
              </a:ext>
            </a:extLst>
          </p:cNvPr>
          <p:cNvGrpSpPr/>
          <p:nvPr/>
        </p:nvGrpSpPr>
        <p:grpSpPr>
          <a:xfrm>
            <a:off x="3751180" y="3878231"/>
            <a:ext cx="2416964" cy="2474464"/>
            <a:chOff x="3386155" y="3465770"/>
            <a:chExt cx="2496086" cy="2555468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2FCFC527-0030-45DC-83D3-780D07F6F29C}"/>
                </a:ext>
              </a:extLst>
            </p:cNvPr>
            <p:cNvGrpSpPr/>
            <p:nvPr/>
          </p:nvGrpSpPr>
          <p:grpSpPr>
            <a:xfrm>
              <a:off x="3386155" y="3465770"/>
              <a:ext cx="2496086" cy="2555468"/>
              <a:chOff x="487680" y="610426"/>
              <a:chExt cx="3392170" cy="3472870"/>
            </a:xfrm>
          </p:grpSpPr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D67D1E9A-FBE6-4B06-AF70-B703122CD52D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F25B0DC7-CD09-4442-A878-1CBC400B4762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35C8DF18-5DFF-4457-AE14-0006F291E708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321" name="グループ化 320">
                    <a:extLst>
                      <a:ext uri="{FF2B5EF4-FFF2-40B4-BE49-F238E27FC236}">
                        <a16:creationId xmlns:a16="http://schemas.microsoft.com/office/drawing/2014/main" id="{243FE7A8-482F-425D-BC34-A6080DF16743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323" name="二等辺三角形 341">
                      <a:extLst>
                        <a:ext uri="{FF2B5EF4-FFF2-40B4-BE49-F238E27FC236}">
                          <a16:creationId xmlns:a16="http://schemas.microsoft.com/office/drawing/2014/main" id="{C336B566-CD3B-46D1-A708-A4A3E2A84A1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4" name="フリーフォーム: 図形 323">
                      <a:extLst>
                        <a:ext uri="{FF2B5EF4-FFF2-40B4-BE49-F238E27FC236}">
                          <a16:creationId xmlns:a16="http://schemas.microsoft.com/office/drawing/2014/main" id="{2F635882-8AF0-4386-85E6-35FA8022FA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5" name="二等辺三角形 337">
                      <a:extLst>
                        <a:ext uri="{FF2B5EF4-FFF2-40B4-BE49-F238E27FC236}">
                          <a16:creationId xmlns:a16="http://schemas.microsoft.com/office/drawing/2014/main" id="{92E35631-93ED-473A-9CF7-EF81DE09D58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78587D06-B1F9-4FCA-861C-695BBB36F79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0" name="楕円 3">
                  <a:extLst>
                    <a:ext uri="{FF2B5EF4-FFF2-40B4-BE49-F238E27FC236}">
                      <a16:creationId xmlns:a16="http://schemas.microsoft.com/office/drawing/2014/main" id="{4EEBE445-914D-4F63-8689-939A25CA80C6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82F507F6-F115-40C4-9B3E-9A0BD2CCBCB8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5C4F6EA7-3703-4E94-BAC1-AF33975A6641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91BFF9D0-B3CC-418F-A001-5DB25C52235D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楕円 314">
                    <a:extLst>
                      <a:ext uri="{FF2B5EF4-FFF2-40B4-BE49-F238E27FC236}">
                        <a16:creationId xmlns:a16="http://schemas.microsoft.com/office/drawing/2014/main" id="{728EF2C1-2582-44C2-B3C0-565C21575B9C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楕円 315">
                    <a:extLst>
                      <a:ext uri="{FF2B5EF4-FFF2-40B4-BE49-F238E27FC236}">
                        <a16:creationId xmlns:a16="http://schemas.microsoft.com/office/drawing/2014/main" id="{43D66EE6-5185-4929-8377-8A7B36975677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78EABECF-806C-40B8-BF87-7BBAE60A2913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A3E0814F-632F-47D6-A20C-C98243DCCFCA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73046C4A-9C10-48ED-AF3D-F4EA9F43C075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1E120FFE-A609-4E78-A050-7EF280E8A30E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9F00C52F-A07B-492D-AC9B-2628C9FC8200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5CE3023A-0CB3-4B6C-8161-EBDE7E60FB5E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82384621-DEE3-481F-B708-60057BB6C103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DEC751D8-9736-40FB-8509-E85274251A59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D1B5D5DE-6FB8-4CB5-9878-73B85EDA0500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EEC6F771-0E5F-471C-BD7A-9635EF69D828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D37345FB-5E22-4BEE-9ADC-02A5BD29F50A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90E7779E-19E9-47DF-AB71-D3493FD3F6CC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09681F79-2CFA-46AE-BA1E-FC965C8F7DE9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D8EF0FF2-79A2-4B26-BE89-4E68753FC5FA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FDB41168-9A27-45F6-858A-F7DDCD9E0AE6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2EF7005B-9E43-48BC-AF4F-7B65F13AC4B7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735357A1-E486-4E85-AA0E-02656C43EC75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F41D1AD8-28D9-418D-A1B8-FF5E4C22C632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CA20C1D-1990-44FB-AC82-B9371A4F1FD7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7A53FAD6-4194-4FF7-917C-04B34AE31A3F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74FD9A4-996D-436E-99E8-F72A3A9255D4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1F8B5DC8-63B1-4651-977D-1B633F704D86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2EC73E41-19FB-4BEA-A65D-5C652785746A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A9ED6E19-9533-49EA-8806-C2CED498597B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E3040459-431C-4383-9205-BF8ABC279A83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A82F0A95-1687-458E-AA00-553EF1B2C07D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42BFEC42-3CA5-4F36-837E-309F314B54CA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B5179FC-2E84-4DD2-9D6F-815A6EDAD411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C24F1596-26FC-4000-876F-52F1651F8C72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E3D9599F-6173-4BEC-8DC3-799B0C894343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80BA85CD-5651-4F7A-9486-ED5865D073EB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949C5F8B-E713-4CEF-8446-6724A8AAC510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D771A75E-FAA4-4DC4-8D81-E7A932D2F25E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CBB68B1E-817D-4C7D-9D15-A158245E7FF1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98428CDF-3AD9-42B4-9E8A-2A98E84C320C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波線 282">
                    <a:extLst>
                      <a:ext uri="{FF2B5EF4-FFF2-40B4-BE49-F238E27FC236}">
                        <a16:creationId xmlns:a16="http://schemas.microsoft.com/office/drawing/2014/main" id="{F25D33D1-C7FB-4B32-9D05-4D6933F63F78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901A6F70-5C1D-449A-9052-BCBCE3655F54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08F27E9F-4283-4DC2-B05B-1824F4FB72AF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波線 280">
                    <a:extLst>
                      <a:ext uri="{FF2B5EF4-FFF2-40B4-BE49-F238E27FC236}">
                        <a16:creationId xmlns:a16="http://schemas.microsoft.com/office/drawing/2014/main" id="{20A1ADEE-3572-403C-85BA-31DC959B5008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0EA871EE-D1CB-44C9-A664-9B92212F2A6D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149B30BA-92A9-47C2-9984-F0AD8373DE66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波線 278">
                    <a:extLst>
                      <a:ext uri="{FF2B5EF4-FFF2-40B4-BE49-F238E27FC236}">
                        <a16:creationId xmlns:a16="http://schemas.microsoft.com/office/drawing/2014/main" id="{1AA01E36-F592-4544-A7A1-DBCFC0D6484D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EE663A7C-7B84-426B-8876-6DCE571215DD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7A99A5CD-7A0D-4D32-9855-836893A907DC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波線 276">
                    <a:extLst>
                      <a:ext uri="{FF2B5EF4-FFF2-40B4-BE49-F238E27FC236}">
                        <a16:creationId xmlns:a16="http://schemas.microsoft.com/office/drawing/2014/main" id="{1CEFE0F6-5A97-4CEB-94EE-4CB93490310C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8F640FA1-974E-4C27-8495-181632263DDB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5D89CF67-8FE3-4E05-BDC8-14204AFC7CA3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波線 274">
                    <a:extLst>
                      <a:ext uri="{FF2B5EF4-FFF2-40B4-BE49-F238E27FC236}">
                        <a16:creationId xmlns:a16="http://schemas.microsoft.com/office/drawing/2014/main" id="{0B7A9AAE-23D9-4E63-B0F4-933FCB4D79F2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C3D87881-945E-49E6-ABD8-7B7C72B93475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9E5431D1-E6A9-4649-8355-A6BFF20BC41C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1AE2D4D3-30F7-4B60-B339-B5BE762F4A1D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波線 272">
                    <a:extLst>
                      <a:ext uri="{FF2B5EF4-FFF2-40B4-BE49-F238E27FC236}">
                        <a16:creationId xmlns:a16="http://schemas.microsoft.com/office/drawing/2014/main" id="{57A978F7-B080-44B3-B7AE-B56FF36F2923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CF660AA6-F6FD-447D-9DA3-4671DC47B39A}"/>
                </a:ext>
              </a:extLst>
            </p:cNvPr>
            <p:cNvGrpSpPr/>
            <p:nvPr/>
          </p:nvGrpSpPr>
          <p:grpSpPr>
            <a:xfrm>
              <a:off x="4827870" y="3707185"/>
              <a:ext cx="496873" cy="293947"/>
              <a:chOff x="2589774" y="3146295"/>
              <a:chExt cx="710496" cy="420325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8128B1F8-C2B7-4397-9CB3-2B00E361D4B9}"/>
                  </a:ext>
                </a:extLst>
              </p:cNvPr>
              <p:cNvSpPr/>
              <p:nvPr/>
            </p:nvSpPr>
            <p:spPr bwMode="auto">
              <a:xfrm rot="11862155">
                <a:off x="2589774" y="3146295"/>
                <a:ext cx="710496" cy="400054"/>
              </a:xfrm>
              <a:custGeom>
                <a:avLst/>
                <a:gdLst>
                  <a:gd name="connsiteX0" fmla="*/ 564017 w 725639"/>
                  <a:gd name="connsiteY0" fmla="*/ 341029 h 353221"/>
                  <a:gd name="connsiteX1" fmla="*/ 538100 w 725639"/>
                  <a:gd name="connsiteY1" fmla="*/ 340265 h 353221"/>
                  <a:gd name="connsiteX2" fmla="*/ 523689 w 725639"/>
                  <a:gd name="connsiteY2" fmla="*/ 334441 h 353221"/>
                  <a:gd name="connsiteX3" fmla="*/ 480746 w 725639"/>
                  <a:gd name="connsiteY3" fmla="*/ 339994 h 353221"/>
                  <a:gd name="connsiteX4" fmla="*/ 465949 w 725639"/>
                  <a:gd name="connsiteY4" fmla="*/ 330128 h 353221"/>
                  <a:gd name="connsiteX5" fmla="*/ 458114 w 725639"/>
                  <a:gd name="connsiteY5" fmla="*/ 338073 h 353221"/>
                  <a:gd name="connsiteX6" fmla="*/ 413490 w 725639"/>
                  <a:gd name="connsiteY6" fmla="*/ 334847 h 353221"/>
                  <a:gd name="connsiteX7" fmla="*/ 382544 w 725639"/>
                  <a:gd name="connsiteY7" fmla="*/ 352431 h 353221"/>
                  <a:gd name="connsiteX8" fmla="*/ 340288 w 725639"/>
                  <a:gd name="connsiteY8" fmla="*/ 342720 h 353221"/>
                  <a:gd name="connsiteX9" fmla="*/ 307199 w 725639"/>
                  <a:gd name="connsiteY9" fmla="*/ 353221 h 353221"/>
                  <a:gd name="connsiteX10" fmla="*/ 295153 w 725639"/>
                  <a:gd name="connsiteY10" fmla="*/ 344984 h 353221"/>
                  <a:gd name="connsiteX11" fmla="*/ 295096 w 725639"/>
                  <a:gd name="connsiteY11" fmla="*/ 345050 h 353221"/>
                  <a:gd name="connsiteX12" fmla="*/ 277464 w 725639"/>
                  <a:gd name="connsiteY12" fmla="*/ 344551 h 353221"/>
                  <a:gd name="connsiteX13" fmla="*/ 265020 w 725639"/>
                  <a:gd name="connsiteY13" fmla="*/ 339330 h 353221"/>
                  <a:gd name="connsiteX14" fmla="*/ 222063 w 725639"/>
                  <a:gd name="connsiteY14" fmla="*/ 345201 h 353221"/>
                  <a:gd name="connsiteX15" fmla="*/ 192824 w 725639"/>
                  <a:gd name="connsiteY15" fmla="*/ 324907 h 353221"/>
                  <a:gd name="connsiteX16" fmla="*/ 148090 w 725639"/>
                  <a:gd name="connsiteY16" fmla="*/ 324107 h 353221"/>
                  <a:gd name="connsiteX17" fmla="*/ 128611 w 725639"/>
                  <a:gd name="connsiteY17" fmla="*/ 300432 h 353221"/>
                  <a:gd name="connsiteX18" fmla="*/ 85152 w 725639"/>
                  <a:gd name="connsiteY18" fmla="*/ 293017 h 353221"/>
                  <a:gd name="connsiteX19" fmla="*/ 76763 w 725639"/>
                  <a:gd name="connsiteY19" fmla="*/ 267575 h 353221"/>
                  <a:gd name="connsiteX20" fmla="*/ 37539 w 725639"/>
                  <a:gd name="connsiteY20" fmla="*/ 254050 h 353221"/>
                  <a:gd name="connsiteX21" fmla="*/ 40810 w 725639"/>
                  <a:gd name="connsiteY21" fmla="*/ 228576 h 353221"/>
                  <a:gd name="connsiteX22" fmla="*/ 8494 w 725639"/>
                  <a:gd name="connsiteY22" fmla="*/ 209863 h 353221"/>
                  <a:gd name="connsiteX23" fmla="*/ 23205 w 725639"/>
                  <a:gd name="connsiteY23" fmla="*/ 186092 h 353221"/>
                  <a:gd name="connsiteX24" fmla="*/ 0 w 725639"/>
                  <a:gd name="connsiteY24" fmla="*/ 163464 h 353221"/>
                  <a:gd name="connsiteX25" fmla="*/ 25146 w 725639"/>
                  <a:gd name="connsiteY25" fmla="*/ 143015 h 353221"/>
                  <a:gd name="connsiteX26" fmla="*/ 12632 w 725639"/>
                  <a:gd name="connsiteY26" fmla="*/ 118018 h 353221"/>
                  <a:gd name="connsiteX27" fmla="*/ 46499 w 725639"/>
                  <a:gd name="connsiteY27" fmla="*/ 102286 h 353221"/>
                  <a:gd name="connsiteX28" fmla="*/ 45532 w 725639"/>
                  <a:gd name="connsiteY28" fmla="*/ 76620 h 353221"/>
                  <a:gd name="connsiteX29" fmla="*/ 85813 w 725639"/>
                  <a:gd name="connsiteY29" fmla="*/ 66677 h 353221"/>
                  <a:gd name="connsiteX30" fmla="*/ 96455 w 725639"/>
                  <a:gd name="connsiteY30" fmla="*/ 42092 h 353221"/>
                  <a:gd name="connsiteX31" fmla="*/ 140406 w 725639"/>
                  <a:gd name="connsiteY31" fmla="*/ 38615 h 353221"/>
                  <a:gd name="connsiteX32" fmla="*/ 161934 w 725639"/>
                  <a:gd name="connsiteY32" fmla="*/ 16788 h 353221"/>
                  <a:gd name="connsiteX33" fmla="*/ 206558 w 725639"/>
                  <a:gd name="connsiteY33" fmla="*/ 20014 h 353221"/>
                  <a:gd name="connsiteX34" fmla="*/ 237505 w 725639"/>
                  <a:gd name="connsiteY34" fmla="*/ 2431 h 353221"/>
                  <a:gd name="connsiteX35" fmla="*/ 279760 w 725639"/>
                  <a:gd name="connsiteY35" fmla="*/ 12141 h 353221"/>
                  <a:gd name="connsiteX36" fmla="*/ 318017 w 725639"/>
                  <a:gd name="connsiteY36" fmla="*/ 0 h 353221"/>
                  <a:gd name="connsiteX37" fmla="*/ 355028 w 725639"/>
                  <a:gd name="connsiteY37" fmla="*/ 15532 h 353221"/>
                  <a:gd name="connsiteX38" fmla="*/ 397985 w 725639"/>
                  <a:gd name="connsiteY38" fmla="*/ 9660 h 353221"/>
                  <a:gd name="connsiteX39" fmla="*/ 419961 w 725639"/>
                  <a:gd name="connsiteY39" fmla="*/ 24913 h 353221"/>
                  <a:gd name="connsiteX40" fmla="*/ 420018 w 725639"/>
                  <a:gd name="connsiteY40" fmla="*/ 24857 h 353221"/>
                  <a:gd name="connsiteX41" fmla="*/ 464645 w 725639"/>
                  <a:gd name="connsiteY41" fmla="*/ 28034 h 353221"/>
                  <a:gd name="connsiteX42" fmla="*/ 495556 w 725639"/>
                  <a:gd name="connsiteY42" fmla="*/ 11224 h 353221"/>
                  <a:gd name="connsiteX43" fmla="*/ 537826 w 725639"/>
                  <a:gd name="connsiteY43" fmla="*/ 20616 h 353221"/>
                  <a:gd name="connsiteX44" fmla="*/ 576058 w 725639"/>
                  <a:gd name="connsiteY44" fmla="*/ 9040 h 353221"/>
                  <a:gd name="connsiteX45" fmla="*/ 578064 w 725639"/>
                  <a:gd name="connsiteY45" fmla="*/ 9851 h 353221"/>
                  <a:gd name="connsiteX46" fmla="*/ 585395 w 725639"/>
                  <a:gd name="connsiteY46" fmla="*/ 18689 h 353221"/>
                  <a:gd name="connsiteX47" fmla="*/ 607259 w 725639"/>
                  <a:gd name="connsiteY47" fmla="*/ 21649 h 353221"/>
                  <a:gd name="connsiteX48" fmla="*/ 613094 w 725639"/>
                  <a:gd name="connsiteY48" fmla="*/ 24007 h 353221"/>
                  <a:gd name="connsiteX49" fmla="*/ 619018 w 725639"/>
                  <a:gd name="connsiteY49" fmla="*/ 23241 h 353221"/>
                  <a:gd name="connsiteX50" fmla="*/ 630963 w 725639"/>
                  <a:gd name="connsiteY50" fmla="*/ 24858 h 353221"/>
                  <a:gd name="connsiteX51" fmla="*/ 640884 w 725639"/>
                  <a:gd name="connsiteY51" fmla="*/ 53191 h 353221"/>
                  <a:gd name="connsiteX52" fmla="*/ 682332 w 725639"/>
                  <a:gd name="connsiteY52" fmla="*/ 66483 h 353221"/>
                  <a:gd name="connsiteX53" fmla="*/ 680123 w 725639"/>
                  <a:gd name="connsiteY53" fmla="*/ 95447 h 353221"/>
                  <a:gd name="connsiteX54" fmla="*/ 714625 w 725639"/>
                  <a:gd name="connsiteY54" fmla="*/ 114956 h 353221"/>
                  <a:gd name="connsiteX55" fmla="*/ 700432 w 725639"/>
                  <a:gd name="connsiteY55" fmla="*/ 142576 h 353221"/>
                  <a:gd name="connsiteX56" fmla="*/ 725639 w 725639"/>
                  <a:gd name="connsiteY56" fmla="*/ 166974 h 353221"/>
                  <a:gd name="connsiteX57" fmla="*/ 700432 w 725639"/>
                  <a:gd name="connsiteY57" fmla="*/ 191371 h 353221"/>
                  <a:gd name="connsiteX58" fmla="*/ 714625 w 725639"/>
                  <a:gd name="connsiteY58" fmla="*/ 218992 h 353221"/>
                  <a:gd name="connsiteX59" fmla="*/ 680123 w 725639"/>
                  <a:gd name="connsiteY59" fmla="*/ 238501 h 353221"/>
                  <a:gd name="connsiteX60" fmla="*/ 682332 w 725639"/>
                  <a:gd name="connsiteY60" fmla="*/ 267465 h 353221"/>
                  <a:gd name="connsiteX61" fmla="*/ 640884 w 725639"/>
                  <a:gd name="connsiteY61" fmla="*/ 280756 h 353221"/>
                  <a:gd name="connsiteX62" fmla="*/ 630963 w 725639"/>
                  <a:gd name="connsiteY62" fmla="*/ 309089 h 353221"/>
                  <a:gd name="connsiteX63" fmla="*/ 585395 w 725639"/>
                  <a:gd name="connsiteY63" fmla="*/ 315258 h 353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25639" h="353221">
                    <a:moveTo>
                      <a:pt x="564017" y="341029"/>
                    </a:moveTo>
                    <a:lnTo>
                      <a:pt x="538100" y="340265"/>
                    </a:lnTo>
                    <a:lnTo>
                      <a:pt x="523689" y="334441"/>
                    </a:lnTo>
                    <a:lnTo>
                      <a:pt x="480746" y="339994"/>
                    </a:lnTo>
                    <a:lnTo>
                      <a:pt x="465949" y="330128"/>
                    </a:lnTo>
                    <a:lnTo>
                      <a:pt x="458114" y="338073"/>
                    </a:lnTo>
                    <a:lnTo>
                      <a:pt x="413490" y="334847"/>
                    </a:lnTo>
                    <a:lnTo>
                      <a:pt x="382544" y="352431"/>
                    </a:lnTo>
                    <a:lnTo>
                      <a:pt x="340288" y="342720"/>
                    </a:lnTo>
                    <a:lnTo>
                      <a:pt x="307199" y="353221"/>
                    </a:lnTo>
                    <a:lnTo>
                      <a:pt x="295153" y="344984"/>
                    </a:lnTo>
                    <a:lnTo>
                      <a:pt x="295096" y="345050"/>
                    </a:lnTo>
                    <a:lnTo>
                      <a:pt x="277464" y="344551"/>
                    </a:lnTo>
                    <a:lnTo>
                      <a:pt x="265020" y="339330"/>
                    </a:lnTo>
                    <a:lnTo>
                      <a:pt x="222063" y="345201"/>
                    </a:lnTo>
                    <a:lnTo>
                      <a:pt x="192824" y="324907"/>
                    </a:lnTo>
                    <a:lnTo>
                      <a:pt x="148090" y="324107"/>
                    </a:lnTo>
                    <a:lnTo>
                      <a:pt x="128611" y="300432"/>
                    </a:lnTo>
                    <a:lnTo>
                      <a:pt x="85152" y="293017"/>
                    </a:lnTo>
                    <a:lnTo>
                      <a:pt x="76763" y="267575"/>
                    </a:lnTo>
                    <a:lnTo>
                      <a:pt x="37539" y="254050"/>
                    </a:lnTo>
                    <a:lnTo>
                      <a:pt x="40810" y="228576"/>
                    </a:lnTo>
                    <a:lnTo>
                      <a:pt x="8494" y="209863"/>
                    </a:lnTo>
                    <a:lnTo>
                      <a:pt x="23205" y="186092"/>
                    </a:lnTo>
                    <a:lnTo>
                      <a:pt x="0" y="163464"/>
                    </a:lnTo>
                    <a:lnTo>
                      <a:pt x="25146" y="143015"/>
                    </a:lnTo>
                    <a:lnTo>
                      <a:pt x="12632" y="118018"/>
                    </a:lnTo>
                    <a:lnTo>
                      <a:pt x="46499" y="102286"/>
                    </a:lnTo>
                    <a:lnTo>
                      <a:pt x="45532" y="76620"/>
                    </a:lnTo>
                    <a:lnTo>
                      <a:pt x="85813" y="66677"/>
                    </a:lnTo>
                    <a:lnTo>
                      <a:pt x="96455" y="42092"/>
                    </a:lnTo>
                    <a:lnTo>
                      <a:pt x="140406" y="38615"/>
                    </a:lnTo>
                    <a:lnTo>
                      <a:pt x="161934" y="16788"/>
                    </a:lnTo>
                    <a:lnTo>
                      <a:pt x="206558" y="20014"/>
                    </a:lnTo>
                    <a:lnTo>
                      <a:pt x="237505" y="2431"/>
                    </a:lnTo>
                    <a:lnTo>
                      <a:pt x="279760" y="12141"/>
                    </a:lnTo>
                    <a:lnTo>
                      <a:pt x="318017" y="0"/>
                    </a:lnTo>
                    <a:lnTo>
                      <a:pt x="355028" y="15532"/>
                    </a:lnTo>
                    <a:lnTo>
                      <a:pt x="397985" y="9660"/>
                    </a:lnTo>
                    <a:lnTo>
                      <a:pt x="419961" y="24913"/>
                    </a:lnTo>
                    <a:lnTo>
                      <a:pt x="420018" y="24857"/>
                    </a:lnTo>
                    <a:lnTo>
                      <a:pt x="464645" y="28034"/>
                    </a:lnTo>
                    <a:lnTo>
                      <a:pt x="495556" y="11224"/>
                    </a:lnTo>
                    <a:lnTo>
                      <a:pt x="537826" y="20616"/>
                    </a:lnTo>
                    <a:lnTo>
                      <a:pt x="576058" y="9040"/>
                    </a:lnTo>
                    <a:lnTo>
                      <a:pt x="578064" y="9851"/>
                    </a:lnTo>
                    <a:lnTo>
                      <a:pt x="585395" y="18689"/>
                    </a:lnTo>
                    <a:lnTo>
                      <a:pt x="607259" y="21649"/>
                    </a:lnTo>
                    <a:lnTo>
                      <a:pt x="613094" y="24007"/>
                    </a:lnTo>
                    <a:lnTo>
                      <a:pt x="619018" y="23241"/>
                    </a:lnTo>
                    <a:lnTo>
                      <a:pt x="630963" y="24858"/>
                    </a:lnTo>
                    <a:lnTo>
                      <a:pt x="640884" y="53191"/>
                    </a:lnTo>
                    <a:lnTo>
                      <a:pt x="682332" y="66483"/>
                    </a:lnTo>
                    <a:lnTo>
                      <a:pt x="680123" y="95447"/>
                    </a:lnTo>
                    <a:lnTo>
                      <a:pt x="714625" y="114956"/>
                    </a:lnTo>
                    <a:lnTo>
                      <a:pt x="700432" y="142576"/>
                    </a:lnTo>
                    <a:lnTo>
                      <a:pt x="725639" y="166974"/>
                    </a:lnTo>
                    <a:lnTo>
                      <a:pt x="700432" y="191371"/>
                    </a:lnTo>
                    <a:lnTo>
                      <a:pt x="714625" y="218992"/>
                    </a:lnTo>
                    <a:lnTo>
                      <a:pt x="680123" y="238501"/>
                    </a:lnTo>
                    <a:lnTo>
                      <a:pt x="682332" y="267465"/>
                    </a:lnTo>
                    <a:lnTo>
                      <a:pt x="640884" y="280756"/>
                    </a:lnTo>
                    <a:lnTo>
                      <a:pt x="630963" y="309089"/>
                    </a:lnTo>
                    <a:lnTo>
                      <a:pt x="585395" y="315258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7B787789-10A9-4BC0-9236-828D83986241}"/>
                  </a:ext>
                </a:extLst>
              </p:cNvPr>
              <p:cNvSpPr/>
              <p:nvPr/>
            </p:nvSpPr>
            <p:spPr bwMode="auto">
              <a:xfrm rot="11862155">
                <a:off x="2918726" y="3269158"/>
                <a:ext cx="331488" cy="297462"/>
              </a:xfrm>
              <a:custGeom>
                <a:avLst/>
                <a:gdLst>
                  <a:gd name="connsiteX0" fmla="*/ 122938 w 378950"/>
                  <a:gd name="connsiteY0" fmla="*/ 339676 h 339676"/>
                  <a:gd name="connsiteX1" fmla="*/ 115198 w 378950"/>
                  <a:gd name="connsiteY1" fmla="*/ 338148 h 339676"/>
                  <a:gd name="connsiteX2" fmla="*/ 97160 w 378950"/>
                  <a:gd name="connsiteY2" fmla="*/ 312787 h 339676"/>
                  <a:gd name="connsiteX3" fmla="*/ 76790 w 378950"/>
                  <a:gd name="connsiteY3" fmla="*/ 308767 h 339676"/>
                  <a:gd name="connsiteX4" fmla="*/ 75161 w 378950"/>
                  <a:gd name="connsiteY4" fmla="*/ 303052 h 339676"/>
                  <a:gd name="connsiteX5" fmla="*/ 51541 w 378950"/>
                  <a:gd name="connsiteY5" fmla="*/ 293631 h 339676"/>
                  <a:gd name="connsiteX6" fmla="*/ 46393 w 378950"/>
                  <a:gd name="connsiteY6" fmla="*/ 275574 h 339676"/>
                  <a:gd name="connsiteX7" fmla="*/ 38457 w 378950"/>
                  <a:gd name="connsiteY7" fmla="*/ 272408 h 339676"/>
                  <a:gd name="connsiteX8" fmla="*/ 39958 w 378950"/>
                  <a:gd name="connsiteY8" fmla="*/ 258882 h 339676"/>
                  <a:gd name="connsiteX9" fmla="*/ 10342 w 378950"/>
                  <a:gd name="connsiteY9" fmla="*/ 239044 h 339676"/>
                  <a:gd name="connsiteX10" fmla="*/ 11062 w 378950"/>
                  <a:gd name="connsiteY10" fmla="*/ 232557 h 339676"/>
                  <a:gd name="connsiteX11" fmla="*/ 22720 w 378950"/>
                  <a:gd name="connsiteY11" fmla="*/ 210765 h 339676"/>
                  <a:gd name="connsiteX12" fmla="*/ 0 w 378950"/>
                  <a:gd name="connsiteY12" fmla="*/ 185137 h 339676"/>
                  <a:gd name="connsiteX13" fmla="*/ 24621 w 378950"/>
                  <a:gd name="connsiteY13" fmla="*/ 161977 h 339676"/>
                  <a:gd name="connsiteX14" fmla="*/ 12368 w 378950"/>
                  <a:gd name="connsiteY14" fmla="*/ 133666 h 339676"/>
                  <a:gd name="connsiteX15" fmla="*/ 45528 w 378950"/>
                  <a:gd name="connsiteY15" fmla="*/ 115848 h 339676"/>
                  <a:gd name="connsiteX16" fmla="*/ 44581 w 378950"/>
                  <a:gd name="connsiteY16" fmla="*/ 86779 h 339676"/>
                  <a:gd name="connsiteX17" fmla="*/ 84022 w 378950"/>
                  <a:gd name="connsiteY17" fmla="*/ 75517 h 339676"/>
                  <a:gd name="connsiteX18" fmla="*/ 94442 w 378950"/>
                  <a:gd name="connsiteY18" fmla="*/ 47673 h 339676"/>
                  <a:gd name="connsiteX19" fmla="*/ 137475 w 378950"/>
                  <a:gd name="connsiteY19" fmla="*/ 43735 h 339676"/>
                  <a:gd name="connsiteX20" fmla="*/ 158554 w 378950"/>
                  <a:gd name="connsiteY20" fmla="*/ 19013 h 339676"/>
                  <a:gd name="connsiteX21" fmla="*/ 202247 w 378950"/>
                  <a:gd name="connsiteY21" fmla="*/ 22667 h 339676"/>
                  <a:gd name="connsiteX22" fmla="*/ 232549 w 378950"/>
                  <a:gd name="connsiteY22" fmla="*/ 2754 h 339676"/>
                  <a:gd name="connsiteX23" fmla="*/ 273922 w 378950"/>
                  <a:gd name="connsiteY23" fmla="*/ 13751 h 339676"/>
                  <a:gd name="connsiteX24" fmla="*/ 311380 w 378950"/>
                  <a:gd name="connsiteY24" fmla="*/ 0 h 339676"/>
                  <a:gd name="connsiteX25" fmla="*/ 347619 w 378950"/>
                  <a:gd name="connsiteY25" fmla="*/ 17591 h 339676"/>
                  <a:gd name="connsiteX26" fmla="*/ 378950 w 378950"/>
                  <a:gd name="connsiteY26" fmla="*/ 12637 h 339676"/>
                  <a:gd name="connsiteX27" fmla="*/ 354485 w 378950"/>
                  <a:gd name="connsiteY27" fmla="*/ 23226 h 339676"/>
                  <a:gd name="connsiteX28" fmla="*/ 313990 w 378950"/>
                  <a:gd name="connsiteY28" fmla="*/ 10535 h 339676"/>
                  <a:gd name="connsiteX29" fmla="*/ 284332 w 378950"/>
                  <a:gd name="connsiteY29" fmla="*/ 33516 h 339676"/>
                  <a:gd name="connsiteX30" fmla="*/ 241567 w 378950"/>
                  <a:gd name="connsiteY30" fmla="*/ 29300 h 339676"/>
                  <a:gd name="connsiteX31" fmla="*/ 220937 w 378950"/>
                  <a:gd name="connsiteY31" fmla="*/ 57827 h 339676"/>
                  <a:gd name="connsiteX32" fmla="*/ 178816 w 378950"/>
                  <a:gd name="connsiteY32" fmla="*/ 62372 h 339676"/>
                  <a:gd name="connsiteX33" fmla="*/ 168618 w 378950"/>
                  <a:gd name="connsiteY33" fmla="*/ 94505 h 339676"/>
                  <a:gd name="connsiteX34" fmla="*/ 130015 w 378950"/>
                  <a:gd name="connsiteY34" fmla="*/ 107501 h 339676"/>
                  <a:gd name="connsiteX35" fmla="*/ 130942 w 378950"/>
                  <a:gd name="connsiteY35" fmla="*/ 141045 h 339676"/>
                  <a:gd name="connsiteX36" fmla="*/ 98485 w 378950"/>
                  <a:gd name="connsiteY36" fmla="*/ 161607 h 339676"/>
                  <a:gd name="connsiteX37" fmla="*/ 110478 w 378950"/>
                  <a:gd name="connsiteY37" fmla="*/ 194279 h 339676"/>
                  <a:gd name="connsiteX38" fmla="*/ 86380 w 378950"/>
                  <a:gd name="connsiteY38" fmla="*/ 221006 h 339676"/>
                  <a:gd name="connsiteX39" fmla="*/ 108618 w 378950"/>
                  <a:gd name="connsiteY39" fmla="*/ 250580 h 339676"/>
                  <a:gd name="connsiteX40" fmla="*/ 94520 w 378950"/>
                  <a:gd name="connsiteY40" fmla="*/ 281649 h 339676"/>
                  <a:gd name="connsiteX41" fmla="*/ 125490 w 378950"/>
                  <a:gd name="connsiteY41" fmla="*/ 306107 h 339676"/>
                  <a:gd name="connsiteX42" fmla="*/ 122354 w 378950"/>
                  <a:gd name="connsiteY42" fmla="*/ 339401 h 339676"/>
                  <a:gd name="connsiteX43" fmla="*/ 122938 w 378950"/>
                  <a:gd name="connsiteY43" fmla="*/ 339676 h 33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78950" h="339676">
                    <a:moveTo>
                      <a:pt x="122938" y="339676"/>
                    </a:moveTo>
                    <a:lnTo>
                      <a:pt x="115198" y="338148"/>
                    </a:lnTo>
                    <a:lnTo>
                      <a:pt x="97160" y="312787"/>
                    </a:lnTo>
                    <a:lnTo>
                      <a:pt x="76790" y="308767"/>
                    </a:lnTo>
                    <a:lnTo>
                      <a:pt x="75161" y="303052"/>
                    </a:lnTo>
                    <a:lnTo>
                      <a:pt x="51541" y="293631"/>
                    </a:lnTo>
                    <a:lnTo>
                      <a:pt x="46393" y="275574"/>
                    </a:lnTo>
                    <a:lnTo>
                      <a:pt x="38457" y="272408"/>
                    </a:lnTo>
                    <a:lnTo>
                      <a:pt x="39958" y="258882"/>
                    </a:lnTo>
                    <a:lnTo>
                      <a:pt x="10342" y="239044"/>
                    </a:lnTo>
                    <a:lnTo>
                      <a:pt x="11062" y="232557"/>
                    </a:lnTo>
                    <a:lnTo>
                      <a:pt x="22720" y="210765"/>
                    </a:lnTo>
                    <a:lnTo>
                      <a:pt x="0" y="185137"/>
                    </a:lnTo>
                    <a:lnTo>
                      <a:pt x="24621" y="161977"/>
                    </a:lnTo>
                    <a:lnTo>
                      <a:pt x="12368" y="133666"/>
                    </a:lnTo>
                    <a:lnTo>
                      <a:pt x="45528" y="115848"/>
                    </a:lnTo>
                    <a:lnTo>
                      <a:pt x="44581" y="86779"/>
                    </a:lnTo>
                    <a:lnTo>
                      <a:pt x="84022" y="75517"/>
                    </a:lnTo>
                    <a:lnTo>
                      <a:pt x="94442" y="47673"/>
                    </a:lnTo>
                    <a:lnTo>
                      <a:pt x="137475" y="43735"/>
                    </a:lnTo>
                    <a:lnTo>
                      <a:pt x="158554" y="19013"/>
                    </a:lnTo>
                    <a:lnTo>
                      <a:pt x="202247" y="22667"/>
                    </a:lnTo>
                    <a:lnTo>
                      <a:pt x="232549" y="2754"/>
                    </a:lnTo>
                    <a:lnTo>
                      <a:pt x="273922" y="13751"/>
                    </a:lnTo>
                    <a:lnTo>
                      <a:pt x="311380" y="0"/>
                    </a:lnTo>
                    <a:lnTo>
                      <a:pt x="347619" y="17591"/>
                    </a:lnTo>
                    <a:lnTo>
                      <a:pt x="378950" y="12637"/>
                    </a:lnTo>
                    <a:lnTo>
                      <a:pt x="354485" y="23226"/>
                    </a:lnTo>
                    <a:lnTo>
                      <a:pt x="313990" y="10535"/>
                    </a:lnTo>
                    <a:lnTo>
                      <a:pt x="284332" y="33516"/>
                    </a:lnTo>
                    <a:lnTo>
                      <a:pt x="241567" y="29300"/>
                    </a:lnTo>
                    <a:lnTo>
                      <a:pt x="220937" y="57827"/>
                    </a:lnTo>
                    <a:lnTo>
                      <a:pt x="178816" y="62372"/>
                    </a:lnTo>
                    <a:lnTo>
                      <a:pt x="168618" y="94505"/>
                    </a:lnTo>
                    <a:lnTo>
                      <a:pt x="130015" y="107501"/>
                    </a:lnTo>
                    <a:lnTo>
                      <a:pt x="130942" y="141045"/>
                    </a:lnTo>
                    <a:lnTo>
                      <a:pt x="98485" y="161607"/>
                    </a:lnTo>
                    <a:lnTo>
                      <a:pt x="110478" y="194279"/>
                    </a:lnTo>
                    <a:lnTo>
                      <a:pt x="86380" y="221006"/>
                    </a:lnTo>
                    <a:lnTo>
                      <a:pt x="108618" y="250580"/>
                    </a:lnTo>
                    <a:lnTo>
                      <a:pt x="94520" y="281649"/>
                    </a:lnTo>
                    <a:lnTo>
                      <a:pt x="125490" y="306107"/>
                    </a:lnTo>
                    <a:lnTo>
                      <a:pt x="122354" y="339401"/>
                    </a:lnTo>
                    <a:lnTo>
                      <a:pt x="122938" y="339676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8A533E72-F114-4660-864C-94524A74CFC2}"/>
                </a:ext>
              </a:extLst>
            </p:cNvPr>
            <p:cNvGrpSpPr/>
            <p:nvPr/>
          </p:nvGrpSpPr>
          <p:grpSpPr>
            <a:xfrm>
              <a:off x="4859620" y="3961185"/>
              <a:ext cx="496873" cy="293947"/>
              <a:chOff x="2589774" y="3146295"/>
              <a:chExt cx="710496" cy="420325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5EFA8928-5F11-423B-9BCB-2E190557859E}"/>
                  </a:ext>
                </a:extLst>
              </p:cNvPr>
              <p:cNvSpPr/>
              <p:nvPr/>
            </p:nvSpPr>
            <p:spPr bwMode="auto">
              <a:xfrm rot="11862155">
                <a:off x="2589774" y="3146295"/>
                <a:ext cx="710496" cy="400054"/>
              </a:xfrm>
              <a:custGeom>
                <a:avLst/>
                <a:gdLst>
                  <a:gd name="connsiteX0" fmla="*/ 564017 w 725639"/>
                  <a:gd name="connsiteY0" fmla="*/ 341029 h 353221"/>
                  <a:gd name="connsiteX1" fmla="*/ 538100 w 725639"/>
                  <a:gd name="connsiteY1" fmla="*/ 340265 h 353221"/>
                  <a:gd name="connsiteX2" fmla="*/ 523689 w 725639"/>
                  <a:gd name="connsiteY2" fmla="*/ 334441 h 353221"/>
                  <a:gd name="connsiteX3" fmla="*/ 480746 w 725639"/>
                  <a:gd name="connsiteY3" fmla="*/ 339994 h 353221"/>
                  <a:gd name="connsiteX4" fmla="*/ 465949 w 725639"/>
                  <a:gd name="connsiteY4" fmla="*/ 330128 h 353221"/>
                  <a:gd name="connsiteX5" fmla="*/ 458114 w 725639"/>
                  <a:gd name="connsiteY5" fmla="*/ 338073 h 353221"/>
                  <a:gd name="connsiteX6" fmla="*/ 413490 w 725639"/>
                  <a:gd name="connsiteY6" fmla="*/ 334847 h 353221"/>
                  <a:gd name="connsiteX7" fmla="*/ 382544 w 725639"/>
                  <a:gd name="connsiteY7" fmla="*/ 352431 h 353221"/>
                  <a:gd name="connsiteX8" fmla="*/ 340288 w 725639"/>
                  <a:gd name="connsiteY8" fmla="*/ 342720 h 353221"/>
                  <a:gd name="connsiteX9" fmla="*/ 307199 w 725639"/>
                  <a:gd name="connsiteY9" fmla="*/ 353221 h 353221"/>
                  <a:gd name="connsiteX10" fmla="*/ 295153 w 725639"/>
                  <a:gd name="connsiteY10" fmla="*/ 344984 h 353221"/>
                  <a:gd name="connsiteX11" fmla="*/ 295096 w 725639"/>
                  <a:gd name="connsiteY11" fmla="*/ 345050 h 353221"/>
                  <a:gd name="connsiteX12" fmla="*/ 277464 w 725639"/>
                  <a:gd name="connsiteY12" fmla="*/ 344551 h 353221"/>
                  <a:gd name="connsiteX13" fmla="*/ 265020 w 725639"/>
                  <a:gd name="connsiteY13" fmla="*/ 339330 h 353221"/>
                  <a:gd name="connsiteX14" fmla="*/ 222063 w 725639"/>
                  <a:gd name="connsiteY14" fmla="*/ 345201 h 353221"/>
                  <a:gd name="connsiteX15" fmla="*/ 192824 w 725639"/>
                  <a:gd name="connsiteY15" fmla="*/ 324907 h 353221"/>
                  <a:gd name="connsiteX16" fmla="*/ 148090 w 725639"/>
                  <a:gd name="connsiteY16" fmla="*/ 324107 h 353221"/>
                  <a:gd name="connsiteX17" fmla="*/ 128611 w 725639"/>
                  <a:gd name="connsiteY17" fmla="*/ 300432 h 353221"/>
                  <a:gd name="connsiteX18" fmla="*/ 85152 w 725639"/>
                  <a:gd name="connsiteY18" fmla="*/ 293017 h 353221"/>
                  <a:gd name="connsiteX19" fmla="*/ 76763 w 725639"/>
                  <a:gd name="connsiteY19" fmla="*/ 267575 h 353221"/>
                  <a:gd name="connsiteX20" fmla="*/ 37539 w 725639"/>
                  <a:gd name="connsiteY20" fmla="*/ 254050 h 353221"/>
                  <a:gd name="connsiteX21" fmla="*/ 40810 w 725639"/>
                  <a:gd name="connsiteY21" fmla="*/ 228576 h 353221"/>
                  <a:gd name="connsiteX22" fmla="*/ 8494 w 725639"/>
                  <a:gd name="connsiteY22" fmla="*/ 209863 h 353221"/>
                  <a:gd name="connsiteX23" fmla="*/ 23205 w 725639"/>
                  <a:gd name="connsiteY23" fmla="*/ 186092 h 353221"/>
                  <a:gd name="connsiteX24" fmla="*/ 0 w 725639"/>
                  <a:gd name="connsiteY24" fmla="*/ 163464 h 353221"/>
                  <a:gd name="connsiteX25" fmla="*/ 25146 w 725639"/>
                  <a:gd name="connsiteY25" fmla="*/ 143015 h 353221"/>
                  <a:gd name="connsiteX26" fmla="*/ 12632 w 725639"/>
                  <a:gd name="connsiteY26" fmla="*/ 118018 h 353221"/>
                  <a:gd name="connsiteX27" fmla="*/ 46499 w 725639"/>
                  <a:gd name="connsiteY27" fmla="*/ 102286 h 353221"/>
                  <a:gd name="connsiteX28" fmla="*/ 45532 w 725639"/>
                  <a:gd name="connsiteY28" fmla="*/ 76620 h 353221"/>
                  <a:gd name="connsiteX29" fmla="*/ 85813 w 725639"/>
                  <a:gd name="connsiteY29" fmla="*/ 66677 h 353221"/>
                  <a:gd name="connsiteX30" fmla="*/ 96455 w 725639"/>
                  <a:gd name="connsiteY30" fmla="*/ 42092 h 353221"/>
                  <a:gd name="connsiteX31" fmla="*/ 140406 w 725639"/>
                  <a:gd name="connsiteY31" fmla="*/ 38615 h 353221"/>
                  <a:gd name="connsiteX32" fmla="*/ 161934 w 725639"/>
                  <a:gd name="connsiteY32" fmla="*/ 16788 h 353221"/>
                  <a:gd name="connsiteX33" fmla="*/ 206558 w 725639"/>
                  <a:gd name="connsiteY33" fmla="*/ 20014 h 353221"/>
                  <a:gd name="connsiteX34" fmla="*/ 237505 w 725639"/>
                  <a:gd name="connsiteY34" fmla="*/ 2431 h 353221"/>
                  <a:gd name="connsiteX35" fmla="*/ 279760 w 725639"/>
                  <a:gd name="connsiteY35" fmla="*/ 12141 h 353221"/>
                  <a:gd name="connsiteX36" fmla="*/ 318017 w 725639"/>
                  <a:gd name="connsiteY36" fmla="*/ 0 h 353221"/>
                  <a:gd name="connsiteX37" fmla="*/ 355028 w 725639"/>
                  <a:gd name="connsiteY37" fmla="*/ 15532 h 353221"/>
                  <a:gd name="connsiteX38" fmla="*/ 397985 w 725639"/>
                  <a:gd name="connsiteY38" fmla="*/ 9660 h 353221"/>
                  <a:gd name="connsiteX39" fmla="*/ 419961 w 725639"/>
                  <a:gd name="connsiteY39" fmla="*/ 24913 h 353221"/>
                  <a:gd name="connsiteX40" fmla="*/ 420018 w 725639"/>
                  <a:gd name="connsiteY40" fmla="*/ 24857 h 353221"/>
                  <a:gd name="connsiteX41" fmla="*/ 464645 w 725639"/>
                  <a:gd name="connsiteY41" fmla="*/ 28034 h 353221"/>
                  <a:gd name="connsiteX42" fmla="*/ 495556 w 725639"/>
                  <a:gd name="connsiteY42" fmla="*/ 11224 h 353221"/>
                  <a:gd name="connsiteX43" fmla="*/ 537826 w 725639"/>
                  <a:gd name="connsiteY43" fmla="*/ 20616 h 353221"/>
                  <a:gd name="connsiteX44" fmla="*/ 576058 w 725639"/>
                  <a:gd name="connsiteY44" fmla="*/ 9040 h 353221"/>
                  <a:gd name="connsiteX45" fmla="*/ 578064 w 725639"/>
                  <a:gd name="connsiteY45" fmla="*/ 9851 h 353221"/>
                  <a:gd name="connsiteX46" fmla="*/ 585395 w 725639"/>
                  <a:gd name="connsiteY46" fmla="*/ 18689 h 353221"/>
                  <a:gd name="connsiteX47" fmla="*/ 607259 w 725639"/>
                  <a:gd name="connsiteY47" fmla="*/ 21649 h 353221"/>
                  <a:gd name="connsiteX48" fmla="*/ 613094 w 725639"/>
                  <a:gd name="connsiteY48" fmla="*/ 24007 h 353221"/>
                  <a:gd name="connsiteX49" fmla="*/ 619018 w 725639"/>
                  <a:gd name="connsiteY49" fmla="*/ 23241 h 353221"/>
                  <a:gd name="connsiteX50" fmla="*/ 630963 w 725639"/>
                  <a:gd name="connsiteY50" fmla="*/ 24858 h 353221"/>
                  <a:gd name="connsiteX51" fmla="*/ 640884 w 725639"/>
                  <a:gd name="connsiteY51" fmla="*/ 53191 h 353221"/>
                  <a:gd name="connsiteX52" fmla="*/ 682332 w 725639"/>
                  <a:gd name="connsiteY52" fmla="*/ 66483 h 353221"/>
                  <a:gd name="connsiteX53" fmla="*/ 680123 w 725639"/>
                  <a:gd name="connsiteY53" fmla="*/ 95447 h 353221"/>
                  <a:gd name="connsiteX54" fmla="*/ 714625 w 725639"/>
                  <a:gd name="connsiteY54" fmla="*/ 114956 h 353221"/>
                  <a:gd name="connsiteX55" fmla="*/ 700432 w 725639"/>
                  <a:gd name="connsiteY55" fmla="*/ 142576 h 353221"/>
                  <a:gd name="connsiteX56" fmla="*/ 725639 w 725639"/>
                  <a:gd name="connsiteY56" fmla="*/ 166974 h 353221"/>
                  <a:gd name="connsiteX57" fmla="*/ 700432 w 725639"/>
                  <a:gd name="connsiteY57" fmla="*/ 191371 h 353221"/>
                  <a:gd name="connsiteX58" fmla="*/ 714625 w 725639"/>
                  <a:gd name="connsiteY58" fmla="*/ 218992 h 353221"/>
                  <a:gd name="connsiteX59" fmla="*/ 680123 w 725639"/>
                  <a:gd name="connsiteY59" fmla="*/ 238501 h 353221"/>
                  <a:gd name="connsiteX60" fmla="*/ 682332 w 725639"/>
                  <a:gd name="connsiteY60" fmla="*/ 267465 h 353221"/>
                  <a:gd name="connsiteX61" fmla="*/ 640884 w 725639"/>
                  <a:gd name="connsiteY61" fmla="*/ 280756 h 353221"/>
                  <a:gd name="connsiteX62" fmla="*/ 630963 w 725639"/>
                  <a:gd name="connsiteY62" fmla="*/ 309089 h 353221"/>
                  <a:gd name="connsiteX63" fmla="*/ 585395 w 725639"/>
                  <a:gd name="connsiteY63" fmla="*/ 315258 h 353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25639" h="353221">
                    <a:moveTo>
                      <a:pt x="564017" y="341029"/>
                    </a:moveTo>
                    <a:lnTo>
                      <a:pt x="538100" y="340265"/>
                    </a:lnTo>
                    <a:lnTo>
                      <a:pt x="523689" y="334441"/>
                    </a:lnTo>
                    <a:lnTo>
                      <a:pt x="480746" y="339994"/>
                    </a:lnTo>
                    <a:lnTo>
                      <a:pt x="465949" y="330128"/>
                    </a:lnTo>
                    <a:lnTo>
                      <a:pt x="458114" y="338073"/>
                    </a:lnTo>
                    <a:lnTo>
                      <a:pt x="413490" y="334847"/>
                    </a:lnTo>
                    <a:lnTo>
                      <a:pt x="382544" y="352431"/>
                    </a:lnTo>
                    <a:lnTo>
                      <a:pt x="340288" y="342720"/>
                    </a:lnTo>
                    <a:lnTo>
                      <a:pt x="307199" y="353221"/>
                    </a:lnTo>
                    <a:lnTo>
                      <a:pt x="295153" y="344984"/>
                    </a:lnTo>
                    <a:lnTo>
                      <a:pt x="295096" y="345050"/>
                    </a:lnTo>
                    <a:lnTo>
                      <a:pt x="277464" y="344551"/>
                    </a:lnTo>
                    <a:lnTo>
                      <a:pt x="265020" y="339330"/>
                    </a:lnTo>
                    <a:lnTo>
                      <a:pt x="222063" y="345201"/>
                    </a:lnTo>
                    <a:lnTo>
                      <a:pt x="192824" y="324907"/>
                    </a:lnTo>
                    <a:lnTo>
                      <a:pt x="148090" y="324107"/>
                    </a:lnTo>
                    <a:lnTo>
                      <a:pt x="128611" y="300432"/>
                    </a:lnTo>
                    <a:lnTo>
                      <a:pt x="85152" y="293017"/>
                    </a:lnTo>
                    <a:lnTo>
                      <a:pt x="76763" y="267575"/>
                    </a:lnTo>
                    <a:lnTo>
                      <a:pt x="37539" y="254050"/>
                    </a:lnTo>
                    <a:lnTo>
                      <a:pt x="40810" y="228576"/>
                    </a:lnTo>
                    <a:lnTo>
                      <a:pt x="8494" y="209863"/>
                    </a:lnTo>
                    <a:lnTo>
                      <a:pt x="23205" y="186092"/>
                    </a:lnTo>
                    <a:lnTo>
                      <a:pt x="0" y="163464"/>
                    </a:lnTo>
                    <a:lnTo>
                      <a:pt x="25146" y="143015"/>
                    </a:lnTo>
                    <a:lnTo>
                      <a:pt x="12632" y="118018"/>
                    </a:lnTo>
                    <a:lnTo>
                      <a:pt x="46499" y="102286"/>
                    </a:lnTo>
                    <a:lnTo>
                      <a:pt x="45532" y="76620"/>
                    </a:lnTo>
                    <a:lnTo>
                      <a:pt x="85813" y="66677"/>
                    </a:lnTo>
                    <a:lnTo>
                      <a:pt x="96455" y="42092"/>
                    </a:lnTo>
                    <a:lnTo>
                      <a:pt x="140406" y="38615"/>
                    </a:lnTo>
                    <a:lnTo>
                      <a:pt x="161934" y="16788"/>
                    </a:lnTo>
                    <a:lnTo>
                      <a:pt x="206558" y="20014"/>
                    </a:lnTo>
                    <a:lnTo>
                      <a:pt x="237505" y="2431"/>
                    </a:lnTo>
                    <a:lnTo>
                      <a:pt x="279760" y="12141"/>
                    </a:lnTo>
                    <a:lnTo>
                      <a:pt x="318017" y="0"/>
                    </a:lnTo>
                    <a:lnTo>
                      <a:pt x="355028" y="15532"/>
                    </a:lnTo>
                    <a:lnTo>
                      <a:pt x="397985" y="9660"/>
                    </a:lnTo>
                    <a:lnTo>
                      <a:pt x="419961" y="24913"/>
                    </a:lnTo>
                    <a:lnTo>
                      <a:pt x="420018" y="24857"/>
                    </a:lnTo>
                    <a:lnTo>
                      <a:pt x="464645" y="28034"/>
                    </a:lnTo>
                    <a:lnTo>
                      <a:pt x="495556" y="11224"/>
                    </a:lnTo>
                    <a:lnTo>
                      <a:pt x="537826" y="20616"/>
                    </a:lnTo>
                    <a:lnTo>
                      <a:pt x="576058" y="9040"/>
                    </a:lnTo>
                    <a:lnTo>
                      <a:pt x="578064" y="9851"/>
                    </a:lnTo>
                    <a:lnTo>
                      <a:pt x="585395" y="18689"/>
                    </a:lnTo>
                    <a:lnTo>
                      <a:pt x="607259" y="21649"/>
                    </a:lnTo>
                    <a:lnTo>
                      <a:pt x="613094" y="24007"/>
                    </a:lnTo>
                    <a:lnTo>
                      <a:pt x="619018" y="23241"/>
                    </a:lnTo>
                    <a:lnTo>
                      <a:pt x="630963" y="24858"/>
                    </a:lnTo>
                    <a:lnTo>
                      <a:pt x="640884" y="53191"/>
                    </a:lnTo>
                    <a:lnTo>
                      <a:pt x="682332" y="66483"/>
                    </a:lnTo>
                    <a:lnTo>
                      <a:pt x="680123" y="95447"/>
                    </a:lnTo>
                    <a:lnTo>
                      <a:pt x="714625" y="114956"/>
                    </a:lnTo>
                    <a:lnTo>
                      <a:pt x="700432" y="142576"/>
                    </a:lnTo>
                    <a:lnTo>
                      <a:pt x="725639" y="166974"/>
                    </a:lnTo>
                    <a:lnTo>
                      <a:pt x="700432" y="191371"/>
                    </a:lnTo>
                    <a:lnTo>
                      <a:pt x="714625" y="218992"/>
                    </a:lnTo>
                    <a:lnTo>
                      <a:pt x="680123" y="238501"/>
                    </a:lnTo>
                    <a:lnTo>
                      <a:pt x="682332" y="267465"/>
                    </a:lnTo>
                    <a:lnTo>
                      <a:pt x="640884" y="280756"/>
                    </a:lnTo>
                    <a:lnTo>
                      <a:pt x="630963" y="309089"/>
                    </a:lnTo>
                    <a:lnTo>
                      <a:pt x="585395" y="315258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2AB389BB-BD9B-4897-80E3-78B175C56ED4}"/>
                  </a:ext>
                </a:extLst>
              </p:cNvPr>
              <p:cNvSpPr/>
              <p:nvPr/>
            </p:nvSpPr>
            <p:spPr bwMode="auto">
              <a:xfrm rot="11862155">
                <a:off x="2918726" y="3269158"/>
                <a:ext cx="331488" cy="297462"/>
              </a:xfrm>
              <a:custGeom>
                <a:avLst/>
                <a:gdLst>
                  <a:gd name="connsiteX0" fmla="*/ 122938 w 378950"/>
                  <a:gd name="connsiteY0" fmla="*/ 339676 h 339676"/>
                  <a:gd name="connsiteX1" fmla="*/ 115198 w 378950"/>
                  <a:gd name="connsiteY1" fmla="*/ 338148 h 339676"/>
                  <a:gd name="connsiteX2" fmla="*/ 97160 w 378950"/>
                  <a:gd name="connsiteY2" fmla="*/ 312787 h 339676"/>
                  <a:gd name="connsiteX3" fmla="*/ 76790 w 378950"/>
                  <a:gd name="connsiteY3" fmla="*/ 308767 h 339676"/>
                  <a:gd name="connsiteX4" fmla="*/ 75161 w 378950"/>
                  <a:gd name="connsiteY4" fmla="*/ 303052 h 339676"/>
                  <a:gd name="connsiteX5" fmla="*/ 51541 w 378950"/>
                  <a:gd name="connsiteY5" fmla="*/ 293631 h 339676"/>
                  <a:gd name="connsiteX6" fmla="*/ 46393 w 378950"/>
                  <a:gd name="connsiteY6" fmla="*/ 275574 h 339676"/>
                  <a:gd name="connsiteX7" fmla="*/ 38457 w 378950"/>
                  <a:gd name="connsiteY7" fmla="*/ 272408 h 339676"/>
                  <a:gd name="connsiteX8" fmla="*/ 39958 w 378950"/>
                  <a:gd name="connsiteY8" fmla="*/ 258882 h 339676"/>
                  <a:gd name="connsiteX9" fmla="*/ 10342 w 378950"/>
                  <a:gd name="connsiteY9" fmla="*/ 239044 h 339676"/>
                  <a:gd name="connsiteX10" fmla="*/ 11062 w 378950"/>
                  <a:gd name="connsiteY10" fmla="*/ 232557 h 339676"/>
                  <a:gd name="connsiteX11" fmla="*/ 22720 w 378950"/>
                  <a:gd name="connsiteY11" fmla="*/ 210765 h 339676"/>
                  <a:gd name="connsiteX12" fmla="*/ 0 w 378950"/>
                  <a:gd name="connsiteY12" fmla="*/ 185137 h 339676"/>
                  <a:gd name="connsiteX13" fmla="*/ 24621 w 378950"/>
                  <a:gd name="connsiteY13" fmla="*/ 161977 h 339676"/>
                  <a:gd name="connsiteX14" fmla="*/ 12368 w 378950"/>
                  <a:gd name="connsiteY14" fmla="*/ 133666 h 339676"/>
                  <a:gd name="connsiteX15" fmla="*/ 45528 w 378950"/>
                  <a:gd name="connsiteY15" fmla="*/ 115848 h 339676"/>
                  <a:gd name="connsiteX16" fmla="*/ 44581 w 378950"/>
                  <a:gd name="connsiteY16" fmla="*/ 86779 h 339676"/>
                  <a:gd name="connsiteX17" fmla="*/ 84022 w 378950"/>
                  <a:gd name="connsiteY17" fmla="*/ 75517 h 339676"/>
                  <a:gd name="connsiteX18" fmla="*/ 94442 w 378950"/>
                  <a:gd name="connsiteY18" fmla="*/ 47673 h 339676"/>
                  <a:gd name="connsiteX19" fmla="*/ 137475 w 378950"/>
                  <a:gd name="connsiteY19" fmla="*/ 43735 h 339676"/>
                  <a:gd name="connsiteX20" fmla="*/ 158554 w 378950"/>
                  <a:gd name="connsiteY20" fmla="*/ 19013 h 339676"/>
                  <a:gd name="connsiteX21" fmla="*/ 202247 w 378950"/>
                  <a:gd name="connsiteY21" fmla="*/ 22667 h 339676"/>
                  <a:gd name="connsiteX22" fmla="*/ 232549 w 378950"/>
                  <a:gd name="connsiteY22" fmla="*/ 2754 h 339676"/>
                  <a:gd name="connsiteX23" fmla="*/ 273922 w 378950"/>
                  <a:gd name="connsiteY23" fmla="*/ 13751 h 339676"/>
                  <a:gd name="connsiteX24" fmla="*/ 311380 w 378950"/>
                  <a:gd name="connsiteY24" fmla="*/ 0 h 339676"/>
                  <a:gd name="connsiteX25" fmla="*/ 347619 w 378950"/>
                  <a:gd name="connsiteY25" fmla="*/ 17591 h 339676"/>
                  <a:gd name="connsiteX26" fmla="*/ 378950 w 378950"/>
                  <a:gd name="connsiteY26" fmla="*/ 12637 h 339676"/>
                  <a:gd name="connsiteX27" fmla="*/ 354485 w 378950"/>
                  <a:gd name="connsiteY27" fmla="*/ 23226 h 339676"/>
                  <a:gd name="connsiteX28" fmla="*/ 313990 w 378950"/>
                  <a:gd name="connsiteY28" fmla="*/ 10535 h 339676"/>
                  <a:gd name="connsiteX29" fmla="*/ 284332 w 378950"/>
                  <a:gd name="connsiteY29" fmla="*/ 33516 h 339676"/>
                  <a:gd name="connsiteX30" fmla="*/ 241567 w 378950"/>
                  <a:gd name="connsiteY30" fmla="*/ 29300 h 339676"/>
                  <a:gd name="connsiteX31" fmla="*/ 220937 w 378950"/>
                  <a:gd name="connsiteY31" fmla="*/ 57827 h 339676"/>
                  <a:gd name="connsiteX32" fmla="*/ 178816 w 378950"/>
                  <a:gd name="connsiteY32" fmla="*/ 62372 h 339676"/>
                  <a:gd name="connsiteX33" fmla="*/ 168618 w 378950"/>
                  <a:gd name="connsiteY33" fmla="*/ 94505 h 339676"/>
                  <a:gd name="connsiteX34" fmla="*/ 130015 w 378950"/>
                  <a:gd name="connsiteY34" fmla="*/ 107501 h 339676"/>
                  <a:gd name="connsiteX35" fmla="*/ 130942 w 378950"/>
                  <a:gd name="connsiteY35" fmla="*/ 141045 h 339676"/>
                  <a:gd name="connsiteX36" fmla="*/ 98485 w 378950"/>
                  <a:gd name="connsiteY36" fmla="*/ 161607 h 339676"/>
                  <a:gd name="connsiteX37" fmla="*/ 110478 w 378950"/>
                  <a:gd name="connsiteY37" fmla="*/ 194279 h 339676"/>
                  <a:gd name="connsiteX38" fmla="*/ 86380 w 378950"/>
                  <a:gd name="connsiteY38" fmla="*/ 221006 h 339676"/>
                  <a:gd name="connsiteX39" fmla="*/ 108618 w 378950"/>
                  <a:gd name="connsiteY39" fmla="*/ 250580 h 339676"/>
                  <a:gd name="connsiteX40" fmla="*/ 94520 w 378950"/>
                  <a:gd name="connsiteY40" fmla="*/ 281649 h 339676"/>
                  <a:gd name="connsiteX41" fmla="*/ 125490 w 378950"/>
                  <a:gd name="connsiteY41" fmla="*/ 306107 h 339676"/>
                  <a:gd name="connsiteX42" fmla="*/ 122354 w 378950"/>
                  <a:gd name="connsiteY42" fmla="*/ 339401 h 339676"/>
                  <a:gd name="connsiteX43" fmla="*/ 122938 w 378950"/>
                  <a:gd name="connsiteY43" fmla="*/ 339676 h 33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78950" h="339676">
                    <a:moveTo>
                      <a:pt x="122938" y="339676"/>
                    </a:moveTo>
                    <a:lnTo>
                      <a:pt x="115198" y="338148"/>
                    </a:lnTo>
                    <a:lnTo>
                      <a:pt x="97160" y="312787"/>
                    </a:lnTo>
                    <a:lnTo>
                      <a:pt x="76790" y="308767"/>
                    </a:lnTo>
                    <a:lnTo>
                      <a:pt x="75161" y="303052"/>
                    </a:lnTo>
                    <a:lnTo>
                      <a:pt x="51541" y="293631"/>
                    </a:lnTo>
                    <a:lnTo>
                      <a:pt x="46393" y="275574"/>
                    </a:lnTo>
                    <a:lnTo>
                      <a:pt x="38457" y="272408"/>
                    </a:lnTo>
                    <a:lnTo>
                      <a:pt x="39958" y="258882"/>
                    </a:lnTo>
                    <a:lnTo>
                      <a:pt x="10342" y="239044"/>
                    </a:lnTo>
                    <a:lnTo>
                      <a:pt x="11062" y="232557"/>
                    </a:lnTo>
                    <a:lnTo>
                      <a:pt x="22720" y="210765"/>
                    </a:lnTo>
                    <a:lnTo>
                      <a:pt x="0" y="185137"/>
                    </a:lnTo>
                    <a:lnTo>
                      <a:pt x="24621" y="161977"/>
                    </a:lnTo>
                    <a:lnTo>
                      <a:pt x="12368" y="133666"/>
                    </a:lnTo>
                    <a:lnTo>
                      <a:pt x="45528" y="115848"/>
                    </a:lnTo>
                    <a:lnTo>
                      <a:pt x="44581" y="86779"/>
                    </a:lnTo>
                    <a:lnTo>
                      <a:pt x="84022" y="75517"/>
                    </a:lnTo>
                    <a:lnTo>
                      <a:pt x="94442" y="47673"/>
                    </a:lnTo>
                    <a:lnTo>
                      <a:pt x="137475" y="43735"/>
                    </a:lnTo>
                    <a:lnTo>
                      <a:pt x="158554" y="19013"/>
                    </a:lnTo>
                    <a:lnTo>
                      <a:pt x="202247" y="22667"/>
                    </a:lnTo>
                    <a:lnTo>
                      <a:pt x="232549" y="2754"/>
                    </a:lnTo>
                    <a:lnTo>
                      <a:pt x="273922" y="13751"/>
                    </a:lnTo>
                    <a:lnTo>
                      <a:pt x="311380" y="0"/>
                    </a:lnTo>
                    <a:lnTo>
                      <a:pt x="347619" y="17591"/>
                    </a:lnTo>
                    <a:lnTo>
                      <a:pt x="378950" y="12637"/>
                    </a:lnTo>
                    <a:lnTo>
                      <a:pt x="354485" y="23226"/>
                    </a:lnTo>
                    <a:lnTo>
                      <a:pt x="313990" y="10535"/>
                    </a:lnTo>
                    <a:lnTo>
                      <a:pt x="284332" y="33516"/>
                    </a:lnTo>
                    <a:lnTo>
                      <a:pt x="241567" y="29300"/>
                    </a:lnTo>
                    <a:lnTo>
                      <a:pt x="220937" y="57827"/>
                    </a:lnTo>
                    <a:lnTo>
                      <a:pt x="178816" y="62372"/>
                    </a:lnTo>
                    <a:lnTo>
                      <a:pt x="168618" y="94505"/>
                    </a:lnTo>
                    <a:lnTo>
                      <a:pt x="130015" y="107501"/>
                    </a:lnTo>
                    <a:lnTo>
                      <a:pt x="130942" y="141045"/>
                    </a:lnTo>
                    <a:lnTo>
                      <a:pt x="98485" y="161607"/>
                    </a:lnTo>
                    <a:lnTo>
                      <a:pt x="110478" y="194279"/>
                    </a:lnTo>
                    <a:lnTo>
                      <a:pt x="86380" y="221006"/>
                    </a:lnTo>
                    <a:lnTo>
                      <a:pt x="108618" y="250580"/>
                    </a:lnTo>
                    <a:lnTo>
                      <a:pt x="94520" y="281649"/>
                    </a:lnTo>
                    <a:lnTo>
                      <a:pt x="125490" y="306107"/>
                    </a:lnTo>
                    <a:lnTo>
                      <a:pt x="122354" y="339401"/>
                    </a:lnTo>
                    <a:lnTo>
                      <a:pt x="122938" y="339676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2AC603CE-B471-4F57-9774-FCDF0E7612E0}"/>
                </a:ext>
              </a:extLst>
            </p:cNvPr>
            <p:cNvGrpSpPr/>
            <p:nvPr/>
          </p:nvGrpSpPr>
          <p:grpSpPr>
            <a:xfrm>
              <a:off x="4745320" y="4189785"/>
              <a:ext cx="496873" cy="293947"/>
              <a:chOff x="2589774" y="3146295"/>
              <a:chExt cx="710496" cy="420325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7055992B-ADC0-49EE-B1E4-17132ABFCEEF}"/>
                  </a:ext>
                </a:extLst>
              </p:cNvPr>
              <p:cNvSpPr/>
              <p:nvPr/>
            </p:nvSpPr>
            <p:spPr bwMode="auto">
              <a:xfrm rot="11862155">
                <a:off x="2589774" y="3146295"/>
                <a:ext cx="710496" cy="400054"/>
              </a:xfrm>
              <a:custGeom>
                <a:avLst/>
                <a:gdLst>
                  <a:gd name="connsiteX0" fmla="*/ 564017 w 725639"/>
                  <a:gd name="connsiteY0" fmla="*/ 341029 h 353221"/>
                  <a:gd name="connsiteX1" fmla="*/ 538100 w 725639"/>
                  <a:gd name="connsiteY1" fmla="*/ 340265 h 353221"/>
                  <a:gd name="connsiteX2" fmla="*/ 523689 w 725639"/>
                  <a:gd name="connsiteY2" fmla="*/ 334441 h 353221"/>
                  <a:gd name="connsiteX3" fmla="*/ 480746 w 725639"/>
                  <a:gd name="connsiteY3" fmla="*/ 339994 h 353221"/>
                  <a:gd name="connsiteX4" fmla="*/ 465949 w 725639"/>
                  <a:gd name="connsiteY4" fmla="*/ 330128 h 353221"/>
                  <a:gd name="connsiteX5" fmla="*/ 458114 w 725639"/>
                  <a:gd name="connsiteY5" fmla="*/ 338073 h 353221"/>
                  <a:gd name="connsiteX6" fmla="*/ 413490 w 725639"/>
                  <a:gd name="connsiteY6" fmla="*/ 334847 h 353221"/>
                  <a:gd name="connsiteX7" fmla="*/ 382544 w 725639"/>
                  <a:gd name="connsiteY7" fmla="*/ 352431 h 353221"/>
                  <a:gd name="connsiteX8" fmla="*/ 340288 w 725639"/>
                  <a:gd name="connsiteY8" fmla="*/ 342720 h 353221"/>
                  <a:gd name="connsiteX9" fmla="*/ 307199 w 725639"/>
                  <a:gd name="connsiteY9" fmla="*/ 353221 h 353221"/>
                  <a:gd name="connsiteX10" fmla="*/ 295153 w 725639"/>
                  <a:gd name="connsiteY10" fmla="*/ 344984 h 353221"/>
                  <a:gd name="connsiteX11" fmla="*/ 295096 w 725639"/>
                  <a:gd name="connsiteY11" fmla="*/ 345050 h 353221"/>
                  <a:gd name="connsiteX12" fmla="*/ 277464 w 725639"/>
                  <a:gd name="connsiteY12" fmla="*/ 344551 h 353221"/>
                  <a:gd name="connsiteX13" fmla="*/ 265020 w 725639"/>
                  <a:gd name="connsiteY13" fmla="*/ 339330 h 353221"/>
                  <a:gd name="connsiteX14" fmla="*/ 222063 w 725639"/>
                  <a:gd name="connsiteY14" fmla="*/ 345201 h 353221"/>
                  <a:gd name="connsiteX15" fmla="*/ 192824 w 725639"/>
                  <a:gd name="connsiteY15" fmla="*/ 324907 h 353221"/>
                  <a:gd name="connsiteX16" fmla="*/ 148090 w 725639"/>
                  <a:gd name="connsiteY16" fmla="*/ 324107 h 353221"/>
                  <a:gd name="connsiteX17" fmla="*/ 128611 w 725639"/>
                  <a:gd name="connsiteY17" fmla="*/ 300432 h 353221"/>
                  <a:gd name="connsiteX18" fmla="*/ 85152 w 725639"/>
                  <a:gd name="connsiteY18" fmla="*/ 293017 h 353221"/>
                  <a:gd name="connsiteX19" fmla="*/ 76763 w 725639"/>
                  <a:gd name="connsiteY19" fmla="*/ 267575 h 353221"/>
                  <a:gd name="connsiteX20" fmla="*/ 37539 w 725639"/>
                  <a:gd name="connsiteY20" fmla="*/ 254050 h 353221"/>
                  <a:gd name="connsiteX21" fmla="*/ 40810 w 725639"/>
                  <a:gd name="connsiteY21" fmla="*/ 228576 h 353221"/>
                  <a:gd name="connsiteX22" fmla="*/ 8494 w 725639"/>
                  <a:gd name="connsiteY22" fmla="*/ 209863 h 353221"/>
                  <a:gd name="connsiteX23" fmla="*/ 23205 w 725639"/>
                  <a:gd name="connsiteY23" fmla="*/ 186092 h 353221"/>
                  <a:gd name="connsiteX24" fmla="*/ 0 w 725639"/>
                  <a:gd name="connsiteY24" fmla="*/ 163464 h 353221"/>
                  <a:gd name="connsiteX25" fmla="*/ 25146 w 725639"/>
                  <a:gd name="connsiteY25" fmla="*/ 143015 h 353221"/>
                  <a:gd name="connsiteX26" fmla="*/ 12632 w 725639"/>
                  <a:gd name="connsiteY26" fmla="*/ 118018 h 353221"/>
                  <a:gd name="connsiteX27" fmla="*/ 46499 w 725639"/>
                  <a:gd name="connsiteY27" fmla="*/ 102286 h 353221"/>
                  <a:gd name="connsiteX28" fmla="*/ 45532 w 725639"/>
                  <a:gd name="connsiteY28" fmla="*/ 76620 h 353221"/>
                  <a:gd name="connsiteX29" fmla="*/ 85813 w 725639"/>
                  <a:gd name="connsiteY29" fmla="*/ 66677 h 353221"/>
                  <a:gd name="connsiteX30" fmla="*/ 96455 w 725639"/>
                  <a:gd name="connsiteY30" fmla="*/ 42092 h 353221"/>
                  <a:gd name="connsiteX31" fmla="*/ 140406 w 725639"/>
                  <a:gd name="connsiteY31" fmla="*/ 38615 h 353221"/>
                  <a:gd name="connsiteX32" fmla="*/ 161934 w 725639"/>
                  <a:gd name="connsiteY32" fmla="*/ 16788 h 353221"/>
                  <a:gd name="connsiteX33" fmla="*/ 206558 w 725639"/>
                  <a:gd name="connsiteY33" fmla="*/ 20014 h 353221"/>
                  <a:gd name="connsiteX34" fmla="*/ 237505 w 725639"/>
                  <a:gd name="connsiteY34" fmla="*/ 2431 h 353221"/>
                  <a:gd name="connsiteX35" fmla="*/ 279760 w 725639"/>
                  <a:gd name="connsiteY35" fmla="*/ 12141 h 353221"/>
                  <a:gd name="connsiteX36" fmla="*/ 318017 w 725639"/>
                  <a:gd name="connsiteY36" fmla="*/ 0 h 353221"/>
                  <a:gd name="connsiteX37" fmla="*/ 355028 w 725639"/>
                  <a:gd name="connsiteY37" fmla="*/ 15532 h 353221"/>
                  <a:gd name="connsiteX38" fmla="*/ 397985 w 725639"/>
                  <a:gd name="connsiteY38" fmla="*/ 9660 h 353221"/>
                  <a:gd name="connsiteX39" fmla="*/ 419961 w 725639"/>
                  <a:gd name="connsiteY39" fmla="*/ 24913 h 353221"/>
                  <a:gd name="connsiteX40" fmla="*/ 420018 w 725639"/>
                  <a:gd name="connsiteY40" fmla="*/ 24857 h 353221"/>
                  <a:gd name="connsiteX41" fmla="*/ 464645 w 725639"/>
                  <a:gd name="connsiteY41" fmla="*/ 28034 h 353221"/>
                  <a:gd name="connsiteX42" fmla="*/ 495556 w 725639"/>
                  <a:gd name="connsiteY42" fmla="*/ 11224 h 353221"/>
                  <a:gd name="connsiteX43" fmla="*/ 537826 w 725639"/>
                  <a:gd name="connsiteY43" fmla="*/ 20616 h 353221"/>
                  <a:gd name="connsiteX44" fmla="*/ 576058 w 725639"/>
                  <a:gd name="connsiteY44" fmla="*/ 9040 h 353221"/>
                  <a:gd name="connsiteX45" fmla="*/ 578064 w 725639"/>
                  <a:gd name="connsiteY45" fmla="*/ 9851 h 353221"/>
                  <a:gd name="connsiteX46" fmla="*/ 585395 w 725639"/>
                  <a:gd name="connsiteY46" fmla="*/ 18689 h 353221"/>
                  <a:gd name="connsiteX47" fmla="*/ 607259 w 725639"/>
                  <a:gd name="connsiteY47" fmla="*/ 21649 h 353221"/>
                  <a:gd name="connsiteX48" fmla="*/ 613094 w 725639"/>
                  <a:gd name="connsiteY48" fmla="*/ 24007 h 353221"/>
                  <a:gd name="connsiteX49" fmla="*/ 619018 w 725639"/>
                  <a:gd name="connsiteY49" fmla="*/ 23241 h 353221"/>
                  <a:gd name="connsiteX50" fmla="*/ 630963 w 725639"/>
                  <a:gd name="connsiteY50" fmla="*/ 24858 h 353221"/>
                  <a:gd name="connsiteX51" fmla="*/ 640884 w 725639"/>
                  <a:gd name="connsiteY51" fmla="*/ 53191 h 353221"/>
                  <a:gd name="connsiteX52" fmla="*/ 682332 w 725639"/>
                  <a:gd name="connsiteY52" fmla="*/ 66483 h 353221"/>
                  <a:gd name="connsiteX53" fmla="*/ 680123 w 725639"/>
                  <a:gd name="connsiteY53" fmla="*/ 95447 h 353221"/>
                  <a:gd name="connsiteX54" fmla="*/ 714625 w 725639"/>
                  <a:gd name="connsiteY54" fmla="*/ 114956 h 353221"/>
                  <a:gd name="connsiteX55" fmla="*/ 700432 w 725639"/>
                  <a:gd name="connsiteY55" fmla="*/ 142576 h 353221"/>
                  <a:gd name="connsiteX56" fmla="*/ 725639 w 725639"/>
                  <a:gd name="connsiteY56" fmla="*/ 166974 h 353221"/>
                  <a:gd name="connsiteX57" fmla="*/ 700432 w 725639"/>
                  <a:gd name="connsiteY57" fmla="*/ 191371 h 353221"/>
                  <a:gd name="connsiteX58" fmla="*/ 714625 w 725639"/>
                  <a:gd name="connsiteY58" fmla="*/ 218992 h 353221"/>
                  <a:gd name="connsiteX59" fmla="*/ 680123 w 725639"/>
                  <a:gd name="connsiteY59" fmla="*/ 238501 h 353221"/>
                  <a:gd name="connsiteX60" fmla="*/ 682332 w 725639"/>
                  <a:gd name="connsiteY60" fmla="*/ 267465 h 353221"/>
                  <a:gd name="connsiteX61" fmla="*/ 640884 w 725639"/>
                  <a:gd name="connsiteY61" fmla="*/ 280756 h 353221"/>
                  <a:gd name="connsiteX62" fmla="*/ 630963 w 725639"/>
                  <a:gd name="connsiteY62" fmla="*/ 309089 h 353221"/>
                  <a:gd name="connsiteX63" fmla="*/ 585395 w 725639"/>
                  <a:gd name="connsiteY63" fmla="*/ 315258 h 353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25639" h="353221">
                    <a:moveTo>
                      <a:pt x="564017" y="341029"/>
                    </a:moveTo>
                    <a:lnTo>
                      <a:pt x="538100" y="340265"/>
                    </a:lnTo>
                    <a:lnTo>
                      <a:pt x="523689" y="334441"/>
                    </a:lnTo>
                    <a:lnTo>
                      <a:pt x="480746" y="339994"/>
                    </a:lnTo>
                    <a:lnTo>
                      <a:pt x="465949" y="330128"/>
                    </a:lnTo>
                    <a:lnTo>
                      <a:pt x="458114" y="338073"/>
                    </a:lnTo>
                    <a:lnTo>
                      <a:pt x="413490" y="334847"/>
                    </a:lnTo>
                    <a:lnTo>
                      <a:pt x="382544" y="352431"/>
                    </a:lnTo>
                    <a:lnTo>
                      <a:pt x="340288" y="342720"/>
                    </a:lnTo>
                    <a:lnTo>
                      <a:pt x="307199" y="353221"/>
                    </a:lnTo>
                    <a:lnTo>
                      <a:pt x="295153" y="344984"/>
                    </a:lnTo>
                    <a:lnTo>
                      <a:pt x="295096" y="345050"/>
                    </a:lnTo>
                    <a:lnTo>
                      <a:pt x="277464" y="344551"/>
                    </a:lnTo>
                    <a:lnTo>
                      <a:pt x="265020" y="339330"/>
                    </a:lnTo>
                    <a:lnTo>
                      <a:pt x="222063" y="345201"/>
                    </a:lnTo>
                    <a:lnTo>
                      <a:pt x="192824" y="324907"/>
                    </a:lnTo>
                    <a:lnTo>
                      <a:pt x="148090" y="324107"/>
                    </a:lnTo>
                    <a:lnTo>
                      <a:pt x="128611" y="300432"/>
                    </a:lnTo>
                    <a:lnTo>
                      <a:pt x="85152" y="293017"/>
                    </a:lnTo>
                    <a:lnTo>
                      <a:pt x="76763" y="267575"/>
                    </a:lnTo>
                    <a:lnTo>
                      <a:pt x="37539" y="254050"/>
                    </a:lnTo>
                    <a:lnTo>
                      <a:pt x="40810" y="228576"/>
                    </a:lnTo>
                    <a:lnTo>
                      <a:pt x="8494" y="209863"/>
                    </a:lnTo>
                    <a:lnTo>
                      <a:pt x="23205" y="186092"/>
                    </a:lnTo>
                    <a:lnTo>
                      <a:pt x="0" y="163464"/>
                    </a:lnTo>
                    <a:lnTo>
                      <a:pt x="25146" y="143015"/>
                    </a:lnTo>
                    <a:lnTo>
                      <a:pt x="12632" y="118018"/>
                    </a:lnTo>
                    <a:lnTo>
                      <a:pt x="46499" y="102286"/>
                    </a:lnTo>
                    <a:lnTo>
                      <a:pt x="45532" y="76620"/>
                    </a:lnTo>
                    <a:lnTo>
                      <a:pt x="85813" y="66677"/>
                    </a:lnTo>
                    <a:lnTo>
                      <a:pt x="96455" y="42092"/>
                    </a:lnTo>
                    <a:lnTo>
                      <a:pt x="140406" y="38615"/>
                    </a:lnTo>
                    <a:lnTo>
                      <a:pt x="161934" y="16788"/>
                    </a:lnTo>
                    <a:lnTo>
                      <a:pt x="206558" y="20014"/>
                    </a:lnTo>
                    <a:lnTo>
                      <a:pt x="237505" y="2431"/>
                    </a:lnTo>
                    <a:lnTo>
                      <a:pt x="279760" y="12141"/>
                    </a:lnTo>
                    <a:lnTo>
                      <a:pt x="318017" y="0"/>
                    </a:lnTo>
                    <a:lnTo>
                      <a:pt x="355028" y="15532"/>
                    </a:lnTo>
                    <a:lnTo>
                      <a:pt x="397985" y="9660"/>
                    </a:lnTo>
                    <a:lnTo>
                      <a:pt x="419961" y="24913"/>
                    </a:lnTo>
                    <a:lnTo>
                      <a:pt x="420018" y="24857"/>
                    </a:lnTo>
                    <a:lnTo>
                      <a:pt x="464645" y="28034"/>
                    </a:lnTo>
                    <a:lnTo>
                      <a:pt x="495556" y="11224"/>
                    </a:lnTo>
                    <a:lnTo>
                      <a:pt x="537826" y="20616"/>
                    </a:lnTo>
                    <a:lnTo>
                      <a:pt x="576058" y="9040"/>
                    </a:lnTo>
                    <a:lnTo>
                      <a:pt x="578064" y="9851"/>
                    </a:lnTo>
                    <a:lnTo>
                      <a:pt x="585395" y="18689"/>
                    </a:lnTo>
                    <a:lnTo>
                      <a:pt x="607259" y="21649"/>
                    </a:lnTo>
                    <a:lnTo>
                      <a:pt x="613094" y="24007"/>
                    </a:lnTo>
                    <a:lnTo>
                      <a:pt x="619018" y="23241"/>
                    </a:lnTo>
                    <a:lnTo>
                      <a:pt x="630963" y="24858"/>
                    </a:lnTo>
                    <a:lnTo>
                      <a:pt x="640884" y="53191"/>
                    </a:lnTo>
                    <a:lnTo>
                      <a:pt x="682332" y="66483"/>
                    </a:lnTo>
                    <a:lnTo>
                      <a:pt x="680123" y="95447"/>
                    </a:lnTo>
                    <a:lnTo>
                      <a:pt x="714625" y="114956"/>
                    </a:lnTo>
                    <a:lnTo>
                      <a:pt x="700432" y="142576"/>
                    </a:lnTo>
                    <a:lnTo>
                      <a:pt x="725639" y="166974"/>
                    </a:lnTo>
                    <a:lnTo>
                      <a:pt x="700432" y="191371"/>
                    </a:lnTo>
                    <a:lnTo>
                      <a:pt x="714625" y="218992"/>
                    </a:lnTo>
                    <a:lnTo>
                      <a:pt x="680123" y="238501"/>
                    </a:lnTo>
                    <a:lnTo>
                      <a:pt x="682332" y="267465"/>
                    </a:lnTo>
                    <a:lnTo>
                      <a:pt x="640884" y="280756"/>
                    </a:lnTo>
                    <a:lnTo>
                      <a:pt x="630963" y="309089"/>
                    </a:lnTo>
                    <a:lnTo>
                      <a:pt x="585395" y="315258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C7389DA9-4604-4058-ADD4-01CA875F5A27}"/>
                  </a:ext>
                </a:extLst>
              </p:cNvPr>
              <p:cNvSpPr/>
              <p:nvPr/>
            </p:nvSpPr>
            <p:spPr bwMode="auto">
              <a:xfrm rot="11862155">
                <a:off x="2918726" y="3269158"/>
                <a:ext cx="331488" cy="297462"/>
              </a:xfrm>
              <a:custGeom>
                <a:avLst/>
                <a:gdLst>
                  <a:gd name="connsiteX0" fmla="*/ 122938 w 378950"/>
                  <a:gd name="connsiteY0" fmla="*/ 339676 h 339676"/>
                  <a:gd name="connsiteX1" fmla="*/ 115198 w 378950"/>
                  <a:gd name="connsiteY1" fmla="*/ 338148 h 339676"/>
                  <a:gd name="connsiteX2" fmla="*/ 97160 w 378950"/>
                  <a:gd name="connsiteY2" fmla="*/ 312787 h 339676"/>
                  <a:gd name="connsiteX3" fmla="*/ 76790 w 378950"/>
                  <a:gd name="connsiteY3" fmla="*/ 308767 h 339676"/>
                  <a:gd name="connsiteX4" fmla="*/ 75161 w 378950"/>
                  <a:gd name="connsiteY4" fmla="*/ 303052 h 339676"/>
                  <a:gd name="connsiteX5" fmla="*/ 51541 w 378950"/>
                  <a:gd name="connsiteY5" fmla="*/ 293631 h 339676"/>
                  <a:gd name="connsiteX6" fmla="*/ 46393 w 378950"/>
                  <a:gd name="connsiteY6" fmla="*/ 275574 h 339676"/>
                  <a:gd name="connsiteX7" fmla="*/ 38457 w 378950"/>
                  <a:gd name="connsiteY7" fmla="*/ 272408 h 339676"/>
                  <a:gd name="connsiteX8" fmla="*/ 39958 w 378950"/>
                  <a:gd name="connsiteY8" fmla="*/ 258882 h 339676"/>
                  <a:gd name="connsiteX9" fmla="*/ 10342 w 378950"/>
                  <a:gd name="connsiteY9" fmla="*/ 239044 h 339676"/>
                  <a:gd name="connsiteX10" fmla="*/ 11062 w 378950"/>
                  <a:gd name="connsiteY10" fmla="*/ 232557 h 339676"/>
                  <a:gd name="connsiteX11" fmla="*/ 22720 w 378950"/>
                  <a:gd name="connsiteY11" fmla="*/ 210765 h 339676"/>
                  <a:gd name="connsiteX12" fmla="*/ 0 w 378950"/>
                  <a:gd name="connsiteY12" fmla="*/ 185137 h 339676"/>
                  <a:gd name="connsiteX13" fmla="*/ 24621 w 378950"/>
                  <a:gd name="connsiteY13" fmla="*/ 161977 h 339676"/>
                  <a:gd name="connsiteX14" fmla="*/ 12368 w 378950"/>
                  <a:gd name="connsiteY14" fmla="*/ 133666 h 339676"/>
                  <a:gd name="connsiteX15" fmla="*/ 45528 w 378950"/>
                  <a:gd name="connsiteY15" fmla="*/ 115848 h 339676"/>
                  <a:gd name="connsiteX16" fmla="*/ 44581 w 378950"/>
                  <a:gd name="connsiteY16" fmla="*/ 86779 h 339676"/>
                  <a:gd name="connsiteX17" fmla="*/ 84022 w 378950"/>
                  <a:gd name="connsiteY17" fmla="*/ 75517 h 339676"/>
                  <a:gd name="connsiteX18" fmla="*/ 94442 w 378950"/>
                  <a:gd name="connsiteY18" fmla="*/ 47673 h 339676"/>
                  <a:gd name="connsiteX19" fmla="*/ 137475 w 378950"/>
                  <a:gd name="connsiteY19" fmla="*/ 43735 h 339676"/>
                  <a:gd name="connsiteX20" fmla="*/ 158554 w 378950"/>
                  <a:gd name="connsiteY20" fmla="*/ 19013 h 339676"/>
                  <a:gd name="connsiteX21" fmla="*/ 202247 w 378950"/>
                  <a:gd name="connsiteY21" fmla="*/ 22667 h 339676"/>
                  <a:gd name="connsiteX22" fmla="*/ 232549 w 378950"/>
                  <a:gd name="connsiteY22" fmla="*/ 2754 h 339676"/>
                  <a:gd name="connsiteX23" fmla="*/ 273922 w 378950"/>
                  <a:gd name="connsiteY23" fmla="*/ 13751 h 339676"/>
                  <a:gd name="connsiteX24" fmla="*/ 311380 w 378950"/>
                  <a:gd name="connsiteY24" fmla="*/ 0 h 339676"/>
                  <a:gd name="connsiteX25" fmla="*/ 347619 w 378950"/>
                  <a:gd name="connsiteY25" fmla="*/ 17591 h 339676"/>
                  <a:gd name="connsiteX26" fmla="*/ 378950 w 378950"/>
                  <a:gd name="connsiteY26" fmla="*/ 12637 h 339676"/>
                  <a:gd name="connsiteX27" fmla="*/ 354485 w 378950"/>
                  <a:gd name="connsiteY27" fmla="*/ 23226 h 339676"/>
                  <a:gd name="connsiteX28" fmla="*/ 313990 w 378950"/>
                  <a:gd name="connsiteY28" fmla="*/ 10535 h 339676"/>
                  <a:gd name="connsiteX29" fmla="*/ 284332 w 378950"/>
                  <a:gd name="connsiteY29" fmla="*/ 33516 h 339676"/>
                  <a:gd name="connsiteX30" fmla="*/ 241567 w 378950"/>
                  <a:gd name="connsiteY30" fmla="*/ 29300 h 339676"/>
                  <a:gd name="connsiteX31" fmla="*/ 220937 w 378950"/>
                  <a:gd name="connsiteY31" fmla="*/ 57827 h 339676"/>
                  <a:gd name="connsiteX32" fmla="*/ 178816 w 378950"/>
                  <a:gd name="connsiteY32" fmla="*/ 62372 h 339676"/>
                  <a:gd name="connsiteX33" fmla="*/ 168618 w 378950"/>
                  <a:gd name="connsiteY33" fmla="*/ 94505 h 339676"/>
                  <a:gd name="connsiteX34" fmla="*/ 130015 w 378950"/>
                  <a:gd name="connsiteY34" fmla="*/ 107501 h 339676"/>
                  <a:gd name="connsiteX35" fmla="*/ 130942 w 378950"/>
                  <a:gd name="connsiteY35" fmla="*/ 141045 h 339676"/>
                  <a:gd name="connsiteX36" fmla="*/ 98485 w 378950"/>
                  <a:gd name="connsiteY36" fmla="*/ 161607 h 339676"/>
                  <a:gd name="connsiteX37" fmla="*/ 110478 w 378950"/>
                  <a:gd name="connsiteY37" fmla="*/ 194279 h 339676"/>
                  <a:gd name="connsiteX38" fmla="*/ 86380 w 378950"/>
                  <a:gd name="connsiteY38" fmla="*/ 221006 h 339676"/>
                  <a:gd name="connsiteX39" fmla="*/ 108618 w 378950"/>
                  <a:gd name="connsiteY39" fmla="*/ 250580 h 339676"/>
                  <a:gd name="connsiteX40" fmla="*/ 94520 w 378950"/>
                  <a:gd name="connsiteY40" fmla="*/ 281649 h 339676"/>
                  <a:gd name="connsiteX41" fmla="*/ 125490 w 378950"/>
                  <a:gd name="connsiteY41" fmla="*/ 306107 h 339676"/>
                  <a:gd name="connsiteX42" fmla="*/ 122354 w 378950"/>
                  <a:gd name="connsiteY42" fmla="*/ 339401 h 339676"/>
                  <a:gd name="connsiteX43" fmla="*/ 122938 w 378950"/>
                  <a:gd name="connsiteY43" fmla="*/ 339676 h 33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78950" h="339676">
                    <a:moveTo>
                      <a:pt x="122938" y="339676"/>
                    </a:moveTo>
                    <a:lnTo>
                      <a:pt x="115198" y="338148"/>
                    </a:lnTo>
                    <a:lnTo>
                      <a:pt x="97160" y="312787"/>
                    </a:lnTo>
                    <a:lnTo>
                      <a:pt x="76790" y="308767"/>
                    </a:lnTo>
                    <a:lnTo>
                      <a:pt x="75161" y="303052"/>
                    </a:lnTo>
                    <a:lnTo>
                      <a:pt x="51541" y="293631"/>
                    </a:lnTo>
                    <a:lnTo>
                      <a:pt x="46393" y="275574"/>
                    </a:lnTo>
                    <a:lnTo>
                      <a:pt x="38457" y="272408"/>
                    </a:lnTo>
                    <a:lnTo>
                      <a:pt x="39958" y="258882"/>
                    </a:lnTo>
                    <a:lnTo>
                      <a:pt x="10342" y="239044"/>
                    </a:lnTo>
                    <a:lnTo>
                      <a:pt x="11062" y="232557"/>
                    </a:lnTo>
                    <a:lnTo>
                      <a:pt x="22720" y="210765"/>
                    </a:lnTo>
                    <a:lnTo>
                      <a:pt x="0" y="185137"/>
                    </a:lnTo>
                    <a:lnTo>
                      <a:pt x="24621" y="161977"/>
                    </a:lnTo>
                    <a:lnTo>
                      <a:pt x="12368" y="133666"/>
                    </a:lnTo>
                    <a:lnTo>
                      <a:pt x="45528" y="115848"/>
                    </a:lnTo>
                    <a:lnTo>
                      <a:pt x="44581" y="86779"/>
                    </a:lnTo>
                    <a:lnTo>
                      <a:pt x="84022" y="75517"/>
                    </a:lnTo>
                    <a:lnTo>
                      <a:pt x="94442" y="47673"/>
                    </a:lnTo>
                    <a:lnTo>
                      <a:pt x="137475" y="43735"/>
                    </a:lnTo>
                    <a:lnTo>
                      <a:pt x="158554" y="19013"/>
                    </a:lnTo>
                    <a:lnTo>
                      <a:pt x="202247" y="22667"/>
                    </a:lnTo>
                    <a:lnTo>
                      <a:pt x="232549" y="2754"/>
                    </a:lnTo>
                    <a:lnTo>
                      <a:pt x="273922" y="13751"/>
                    </a:lnTo>
                    <a:lnTo>
                      <a:pt x="311380" y="0"/>
                    </a:lnTo>
                    <a:lnTo>
                      <a:pt x="347619" y="17591"/>
                    </a:lnTo>
                    <a:lnTo>
                      <a:pt x="378950" y="12637"/>
                    </a:lnTo>
                    <a:lnTo>
                      <a:pt x="354485" y="23226"/>
                    </a:lnTo>
                    <a:lnTo>
                      <a:pt x="313990" y="10535"/>
                    </a:lnTo>
                    <a:lnTo>
                      <a:pt x="284332" y="33516"/>
                    </a:lnTo>
                    <a:lnTo>
                      <a:pt x="241567" y="29300"/>
                    </a:lnTo>
                    <a:lnTo>
                      <a:pt x="220937" y="57827"/>
                    </a:lnTo>
                    <a:lnTo>
                      <a:pt x="178816" y="62372"/>
                    </a:lnTo>
                    <a:lnTo>
                      <a:pt x="168618" y="94505"/>
                    </a:lnTo>
                    <a:lnTo>
                      <a:pt x="130015" y="107501"/>
                    </a:lnTo>
                    <a:lnTo>
                      <a:pt x="130942" y="141045"/>
                    </a:lnTo>
                    <a:lnTo>
                      <a:pt x="98485" y="161607"/>
                    </a:lnTo>
                    <a:lnTo>
                      <a:pt x="110478" y="194279"/>
                    </a:lnTo>
                    <a:lnTo>
                      <a:pt x="86380" y="221006"/>
                    </a:lnTo>
                    <a:lnTo>
                      <a:pt x="108618" y="250580"/>
                    </a:lnTo>
                    <a:lnTo>
                      <a:pt x="94520" y="281649"/>
                    </a:lnTo>
                    <a:lnTo>
                      <a:pt x="125490" y="306107"/>
                    </a:lnTo>
                    <a:lnTo>
                      <a:pt x="122354" y="339401"/>
                    </a:lnTo>
                    <a:lnTo>
                      <a:pt x="122938" y="339676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7832281E-ED24-4031-BBAA-1D749E4D3B9B}"/>
                </a:ext>
              </a:extLst>
            </p:cNvPr>
            <p:cNvGrpSpPr/>
            <p:nvPr/>
          </p:nvGrpSpPr>
          <p:grpSpPr>
            <a:xfrm>
              <a:off x="4802470" y="4450135"/>
              <a:ext cx="496873" cy="293947"/>
              <a:chOff x="2589774" y="3146295"/>
              <a:chExt cx="710496" cy="420325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9FA52C05-BAE1-4A01-85E7-5C8C77B06433}"/>
                  </a:ext>
                </a:extLst>
              </p:cNvPr>
              <p:cNvSpPr/>
              <p:nvPr/>
            </p:nvSpPr>
            <p:spPr bwMode="auto">
              <a:xfrm rot="11862155">
                <a:off x="2589774" y="3146295"/>
                <a:ext cx="710496" cy="400054"/>
              </a:xfrm>
              <a:custGeom>
                <a:avLst/>
                <a:gdLst>
                  <a:gd name="connsiteX0" fmla="*/ 564017 w 725639"/>
                  <a:gd name="connsiteY0" fmla="*/ 341029 h 353221"/>
                  <a:gd name="connsiteX1" fmla="*/ 538100 w 725639"/>
                  <a:gd name="connsiteY1" fmla="*/ 340265 h 353221"/>
                  <a:gd name="connsiteX2" fmla="*/ 523689 w 725639"/>
                  <a:gd name="connsiteY2" fmla="*/ 334441 h 353221"/>
                  <a:gd name="connsiteX3" fmla="*/ 480746 w 725639"/>
                  <a:gd name="connsiteY3" fmla="*/ 339994 h 353221"/>
                  <a:gd name="connsiteX4" fmla="*/ 465949 w 725639"/>
                  <a:gd name="connsiteY4" fmla="*/ 330128 h 353221"/>
                  <a:gd name="connsiteX5" fmla="*/ 458114 w 725639"/>
                  <a:gd name="connsiteY5" fmla="*/ 338073 h 353221"/>
                  <a:gd name="connsiteX6" fmla="*/ 413490 w 725639"/>
                  <a:gd name="connsiteY6" fmla="*/ 334847 h 353221"/>
                  <a:gd name="connsiteX7" fmla="*/ 382544 w 725639"/>
                  <a:gd name="connsiteY7" fmla="*/ 352431 h 353221"/>
                  <a:gd name="connsiteX8" fmla="*/ 340288 w 725639"/>
                  <a:gd name="connsiteY8" fmla="*/ 342720 h 353221"/>
                  <a:gd name="connsiteX9" fmla="*/ 307199 w 725639"/>
                  <a:gd name="connsiteY9" fmla="*/ 353221 h 353221"/>
                  <a:gd name="connsiteX10" fmla="*/ 295153 w 725639"/>
                  <a:gd name="connsiteY10" fmla="*/ 344984 h 353221"/>
                  <a:gd name="connsiteX11" fmla="*/ 295096 w 725639"/>
                  <a:gd name="connsiteY11" fmla="*/ 345050 h 353221"/>
                  <a:gd name="connsiteX12" fmla="*/ 277464 w 725639"/>
                  <a:gd name="connsiteY12" fmla="*/ 344551 h 353221"/>
                  <a:gd name="connsiteX13" fmla="*/ 265020 w 725639"/>
                  <a:gd name="connsiteY13" fmla="*/ 339330 h 353221"/>
                  <a:gd name="connsiteX14" fmla="*/ 222063 w 725639"/>
                  <a:gd name="connsiteY14" fmla="*/ 345201 h 353221"/>
                  <a:gd name="connsiteX15" fmla="*/ 192824 w 725639"/>
                  <a:gd name="connsiteY15" fmla="*/ 324907 h 353221"/>
                  <a:gd name="connsiteX16" fmla="*/ 148090 w 725639"/>
                  <a:gd name="connsiteY16" fmla="*/ 324107 h 353221"/>
                  <a:gd name="connsiteX17" fmla="*/ 128611 w 725639"/>
                  <a:gd name="connsiteY17" fmla="*/ 300432 h 353221"/>
                  <a:gd name="connsiteX18" fmla="*/ 85152 w 725639"/>
                  <a:gd name="connsiteY18" fmla="*/ 293017 h 353221"/>
                  <a:gd name="connsiteX19" fmla="*/ 76763 w 725639"/>
                  <a:gd name="connsiteY19" fmla="*/ 267575 h 353221"/>
                  <a:gd name="connsiteX20" fmla="*/ 37539 w 725639"/>
                  <a:gd name="connsiteY20" fmla="*/ 254050 h 353221"/>
                  <a:gd name="connsiteX21" fmla="*/ 40810 w 725639"/>
                  <a:gd name="connsiteY21" fmla="*/ 228576 h 353221"/>
                  <a:gd name="connsiteX22" fmla="*/ 8494 w 725639"/>
                  <a:gd name="connsiteY22" fmla="*/ 209863 h 353221"/>
                  <a:gd name="connsiteX23" fmla="*/ 23205 w 725639"/>
                  <a:gd name="connsiteY23" fmla="*/ 186092 h 353221"/>
                  <a:gd name="connsiteX24" fmla="*/ 0 w 725639"/>
                  <a:gd name="connsiteY24" fmla="*/ 163464 h 353221"/>
                  <a:gd name="connsiteX25" fmla="*/ 25146 w 725639"/>
                  <a:gd name="connsiteY25" fmla="*/ 143015 h 353221"/>
                  <a:gd name="connsiteX26" fmla="*/ 12632 w 725639"/>
                  <a:gd name="connsiteY26" fmla="*/ 118018 h 353221"/>
                  <a:gd name="connsiteX27" fmla="*/ 46499 w 725639"/>
                  <a:gd name="connsiteY27" fmla="*/ 102286 h 353221"/>
                  <a:gd name="connsiteX28" fmla="*/ 45532 w 725639"/>
                  <a:gd name="connsiteY28" fmla="*/ 76620 h 353221"/>
                  <a:gd name="connsiteX29" fmla="*/ 85813 w 725639"/>
                  <a:gd name="connsiteY29" fmla="*/ 66677 h 353221"/>
                  <a:gd name="connsiteX30" fmla="*/ 96455 w 725639"/>
                  <a:gd name="connsiteY30" fmla="*/ 42092 h 353221"/>
                  <a:gd name="connsiteX31" fmla="*/ 140406 w 725639"/>
                  <a:gd name="connsiteY31" fmla="*/ 38615 h 353221"/>
                  <a:gd name="connsiteX32" fmla="*/ 161934 w 725639"/>
                  <a:gd name="connsiteY32" fmla="*/ 16788 h 353221"/>
                  <a:gd name="connsiteX33" fmla="*/ 206558 w 725639"/>
                  <a:gd name="connsiteY33" fmla="*/ 20014 h 353221"/>
                  <a:gd name="connsiteX34" fmla="*/ 237505 w 725639"/>
                  <a:gd name="connsiteY34" fmla="*/ 2431 h 353221"/>
                  <a:gd name="connsiteX35" fmla="*/ 279760 w 725639"/>
                  <a:gd name="connsiteY35" fmla="*/ 12141 h 353221"/>
                  <a:gd name="connsiteX36" fmla="*/ 318017 w 725639"/>
                  <a:gd name="connsiteY36" fmla="*/ 0 h 353221"/>
                  <a:gd name="connsiteX37" fmla="*/ 355028 w 725639"/>
                  <a:gd name="connsiteY37" fmla="*/ 15532 h 353221"/>
                  <a:gd name="connsiteX38" fmla="*/ 397985 w 725639"/>
                  <a:gd name="connsiteY38" fmla="*/ 9660 h 353221"/>
                  <a:gd name="connsiteX39" fmla="*/ 419961 w 725639"/>
                  <a:gd name="connsiteY39" fmla="*/ 24913 h 353221"/>
                  <a:gd name="connsiteX40" fmla="*/ 420018 w 725639"/>
                  <a:gd name="connsiteY40" fmla="*/ 24857 h 353221"/>
                  <a:gd name="connsiteX41" fmla="*/ 464645 w 725639"/>
                  <a:gd name="connsiteY41" fmla="*/ 28034 h 353221"/>
                  <a:gd name="connsiteX42" fmla="*/ 495556 w 725639"/>
                  <a:gd name="connsiteY42" fmla="*/ 11224 h 353221"/>
                  <a:gd name="connsiteX43" fmla="*/ 537826 w 725639"/>
                  <a:gd name="connsiteY43" fmla="*/ 20616 h 353221"/>
                  <a:gd name="connsiteX44" fmla="*/ 576058 w 725639"/>
                  <a:gd name="connsiteY44" fmla="*/ 9040 h 353221"/>
                  <a:gd name="connsiteX45" fmla="*/ 578064 w 725639"/>
                  <a:gd name="connsiteY45" fmla="*/ 9851 h 353221"/>
                  <a:gd name="connsiteX46" fmla="*/ 585395 w 725639"/>
                  <a:gd name="connsiteY46" fmla="*/ 18689 h 353221"/>
                  <a:gd name="connsiteX47" fmla="*/ 607259 w 725639"/>
                  <a:gd name="connsiteY47" fmla="*/ 21649 h 353221"/>
                  <a:gd name="connsiteX48" fmla="*/ 613094 w 725639"/>
                  <a:gd name="connsiteY48" fmla="*/ 24007 h 353221"/>
                  <a:gd name="connsiteX49" fmla="*/ 619018 w 725639"/>
                  <a:gd name="connsiteY49" fmla="*/ 23241 h 353221"/>
                  <a:gd name="connsiteX50" fmla="*/ 630963 w 725639"/>
                  <a:gd name="connsiteY50" fmla="*/ 24858 h 353221"/>
                  <a:gd name="connsiteX51" fmla="*/ 640884 w 725639"/>
                  <a:gd name="connsiteY51" fmla="*/ 53191 h 353221"/>
                  <a:gd name="connsiteX52" fmla="*/ 682332 w 725639"/>
                  <a:gd name="connsiteY52" fmla="*/ 66483 h 353221"/>
                  <a:gd name="connsiteX53" fmla="*/ 680123 w 725639"/>
                  <a:gd name="connsiteY53" fmla="*/ 95447 h 353221"/>
                  <a:gd name="connsiteX54" fmla="*/ 714625 w 725639"/>
                  <a:gd name="connsiteY54" fmla="*/ 114956 h 353221"/>
                  <a:gd name="connsiteX55" fmla="*/ 700432 w 725639"/>
                  <a:gd name="connsiteY55" fmla="*/ 142576 h 353221"/>
                  <a:gd name="connsiteX56" fmla="*/ 725639 w 725639"/>
                  <a:gd name="connsiteY56" fmla="*/ 166974 h 353221"/>
                  <a:gd name="connsiteX57" fmla="*/ 700432 w 725639"/>
                  <a:gd name="connsiteY57" fmla="*/ 191371 h 353221"/>
                  <a:gd name="connsiteX58" fmla="*/ 714625 w 725639"/>
                  <a:gd name="connsiteY58" fmla="*/ 218992 h 353221"/>
                  <a:gd name="connsiteX59" fmla="*/ 680123 w 725639"/>
                  <a:gd name="connsiteY59" fmla="*/ 238501 h 353221"/>
                  <a:gd name="connsiteX60" fmla="*/ 682332 w 725639"/>
                  <a:gd name="connsiteY60" fmla="*/ 267465 h 353221"/>
                  <a:gd name="connsiteX61" fmla="*/ 640884 w 725639"/>
                  <a:gd name="connsiteY61" fmla="*/ 280756 h 353221"/>
                  <a:gd name="connsiteX62" fmla="*/ 630963 w 725639"/>
                  <a:gd name="connsiteY62" fmla="*/ 309089 h 353221"/>
                  <a:gd name="connsiteX63" fmla="*/ 585395 w 725639"/>
                  <a:gd name="connsiteY63" fmla="*/ 315258 h 353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25639" h="353221">
                    <a:moveTo>
                      <a:pt x="564017" y="341029"/>
                    </a:moveTo>
                    <a:lnTo>
                      <a:pt x="538100" y="340265"/>
                    </a:lnTo>
                    <a:lnTo>
                      <a:pt x="523689" y="334441"/>
                    </a:lnTo>
                    <a:lnTo>
                      <a:pt x="480746" y="339994"/>
                    </a:lnTo>
                    <a:lnTo>
                      <a:pt x="465949" y="330128"/>
                    </a:lnTo>
                    <a:lnTo>
                      <a:pt x="458114" y="338073"/>
                    </a:lnTo>
                    <a:lnTo>
                      <a:pt x="413490" y="334847"/>
                    </a:lnTo>
                    <a:lnTo>
                      <a:pt x="382544" y="352431"/>
                    </a:lnTo>
                    <a:lnTo>
                      <a:pt x="340288" y="342720"/>
                    </a:lnTo>
                    <a:lnTo>
                      <a:pt x="307199" y="353221"/>
                    </a:lnTo>
                    <a:lnTo>
                      <a:pt x="295153" y="344984"/>
                    </a:lnTo>
                    <a:lnTo>
                      <a:pt x="295096" y="345050"/>
                    </a:lnTo>
                    <a:lnTo>
                      <a:pt x="277464" y="344551"/>
                    </a:lnTo>
                    <a:lnTo>
                      <a:pt x="265020" y="339330"/>
                    </a:lnTo>
                    <a:lnTo>
                      <a:pt x="222063" y="345201"/>
                    </a:lnTo>
                    <a:lnTo>
                      <a:pt x="192824" y="324907"/>
                    </a:lnTo>
                    <a:lnTo>
                      <a:pt x="148090" y="324107"/>
                    </a:lnTo>
                    <a:lnTo>
                      <a:pt x="128611" y="300432"/>
                    </a:lnTo>
                    <a:lnTo>
                      <a:pt x="85152" y="293017"/>
                    </a:lnTo>
                    <a:lnTo>
                      <a:pt x="76763" y="267575"/>
                    </a:lnTo>
                    <a:lnTo>
                      <a:pt x="37539" y="254050"/>
                    </a:lnTo>
                    <a:lnTo>
                      <a:pt x="40810" y="228576"/>
                    </a:lnTo>
                    <a:lnTo>
                      <a:pt x="8494" y="209863"/>
                    </a:lnTo>
                    <a:lnTo>
                      <a:pt x="23205" y="186092"/>
                    </a:lnTo>
                    <a:lnTo>
                      <a:pt x="0" y="163464"/>
                    </a:lnTo>
                    <a:lnTo>
                      <a:pt x="25146" y="143015"/>
                    </a:lnTo>
                    <a:lnTo>
                      <a:pt x="12632" y="118018"/>
                    </a:lnTo>
                    <a:lnTo>
                      <a:pt x="46499" y="102286"/>
                    </a:lnTo>
                    <a:lnTo>
                      <a:pt x="45532" y="76620"/>
                    </a:lnTo>
                    <a:lnTo>
                      <a:pt x="85813" y="66677"/>
                    </a:lnTo>
                    <a:lnTo>
                      <a:pt x="96455" y="42092"/>
                    </a:lnTo>
                    <a:lnTo>
                      <a:pt x="140406" y="38615"/>
                    </a:lnTo>
                    <a:lnTo>
                      <a:pt x="161934" y="16788"/>
                    </a:lnTo>
                    <a:lnTo>
                      <a:pt x="206558" y="20014"/>
                    </a:lnTo>
                    <a:lnTo>
                      <a:pt x="237505" y="2431"/>
                    </a:lnTo>
                    <a:lnTo>
                      <a:pt x="279760" y="12141"/>
                    </a:lnTo>
                    <a:lnTo>
                      <a:pt x="318017" y="0"/>
                    </a:lnTo>
                    <a:lnTo>
                      <a:pt x="355028" y="15532"/>
                    </a:lnTo>
                    <a:lnTo>
                      <a:pt x="397985" y="9660"/>
                    </a:lnTo>
                    <a:lnTo>
                      <a:pt x="419961" y="24913"/>
                    </a:lnTo>
                    <a:lnTo>
                      <a:pt x="420018" y="24857"/>
                    </a:lnTo>
                    <a:lnTo>
                      <a:pt x="464645" y="28034"/>
                    </a:lnTo>
                    <a:lnTo>
                      <a:pt x="495556" y="11224"/>
                    </a:lnTo>
                    <a:lnTo>
                      <a:pt x="537826" y="20616"/>
                    </a:lnTo>
                    <a:lnTo>
                      <a:pt x="576058" y="9040"/>
                    </a:lnTo>
                    <a:lnTo>
                      <a:pt x="578064" y="9851"/>
                    </a:lnTo>
                    <a:lnTo>
                      <a:pt x="585395" y="18689"/>
                    </a:lnTo>
                    <a:lnTo>
                      <a:pt x="607259" y="21649"/>
                    </a:lnTo>
                    <a:lnTo>
                      <a:pt x="613094" y="24007"/>
                    </a:lnTo>
                    <a:lnTo>
                      <a:pt x="619018" y="23241"/>
                    </a:lnTo>
                    <a:lnTo>
                      <a:pt x="630963" y="24858"/>
                    </a:lnTo>
                    <a:lnTo>
                      <a:pt x="640884" y="53191"/>
                    </a:lnTo>
                    <a:lnTo>
                      <a:pt x="682332" y="66483"/>
                    </a:lnTo>
                    <a:lnTo>
                      <a:pt x="680123" y="95447"/>
                    </a:lnTo>
                    <a:lnTo>
                      <a:pt x="714625" y="114956"/>
                    </a:lnTo>
                    <a:lnTo>
                      <a:pt x="700432" y="142576"/>
                    </a:lnTo>
                    <a:lnTo>
                      <a:pt x="725639" y="166974"/>
                    </a:lnTo>
                    <a:lnTo>
                      <a:pt x="700432" y="191371"/>
                    </a:lnTo>
                    <a:lnTo>
                      <a:pt x="714625" y="218992"/>
                    </a:lnTo>
                    <a:lnTo>
                      <a:pt x="680123" y="238501"/>
                    </a:lnTo>
                    <a:lnTo>
                      <a:pt x="682332" y="267465"/>
                    </a:lnTo>
                    <a:lnTo>
                      <a:pt x="640884" y="280756"/>
                    </a:lnTo>
                    <a:lnTo>
                      <a:pt x="630963" y="309089"/>
                    </a:lnTo>
                    <a:lnTo>
                      <a:pt x="585395" y="315258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4F6F5D04-8733-4541-825D-960B17C84882}"/>
                  </a:ext>
                </a:extLst>
              </p:cNvPr>
              <p:cNvSpPr/>
              <p:nvPr/>
            </p:nvSpPr>
            <p:spPr bwMode="auto">
              <a:xfrm rot="11862155">
                <a:off x="2918726" y="3269158"/>
                <a:ext cx="331488" cy="297462"/>
              </a:xfrm>
              <a:custGeom>
                <a:avLst/>
                <a:gdLst>
                  <a:gd name="connsiteX0" fmla="*/ 122938 w 378950"/>
                  <a:gd name="connsiteY0" fmla="*/ 339676 h 339676"/>
                  <a:gd name="connsiteX1" fmla="*/ 115198 w 378950"/>
                  <a:gd name="connsiteY1" fmla="*/ 338148 h 339676"/>
                  <a:gd name="connsiteX2" fmla="*/ 97160 w 378950"/>
                  <a:gd name="connsiteY2" fmla="*/ 312787 h 339676"/>
                  <a:gd name="connsiteX3" fmla="*/ 76790 w 378950"/>
                  <a:gd name="connsiteY3" fmla="*/ 308767 h 339676"/>
                  <a:gd name="connsiteX4" fmla="*/ 75161 w 378950"/>
                  <a:gd name="connsiteY4" fmla="*/ 303052 h 339676"/>
                  <a:gd name="connsiteX5" fmla="*/ 51541 w 378950"/>
                  <a:gd name="connsiteY5" fmla="*/ 293631 h 339676"/>
                  <a:gd name="connsiteX6" fmla="*/ 46393 w 378950"/>
                  <a:gd name="connsiteY6" fmla="*/ 275574 h 339676"/>
                  <a:gd name="connsiteX7" fmla="*/ 38457 w 378950"/>
                  <a:gd name="connsiteY7" fmla="*/ 272408 h 339676"/>
                  <a:gd name="connsiteX8" fmla="*/ 39958 w 378950"/>
                  <a:gd name="connsiteY8" fmla="*/ 258882 h 339676"/>
                  <a:gd name="connsiteX9" fmla="*/ 10342 w 378950"/>
                  <a:gd name="connsiteY9" fmla="*/ 239044 h 339676"/>
                  <a:gd name="connsiteX10" fmla="*/ 11062 w 378950"/>
                  <a:gd name="connsiteY10" fmla="*/ 232557 h 339676"/>
                  <a:gd name="connsiteX11" fmla="*/ 22720 w 378950"/>
                  <a:gd name="connsiteY11" fmla="*/ 210765 h 339676"/>
                  <a:gd name="connsiteX12" fmla="*/ 0 w 378950"/>
                  <a:gd name="connsiteY12" fmla="*/ 185137 h 339676"/>
                  <a:gd name="connsiteX13" fmla="*/ 24621 w 378950"/>
                  <a:gd name="connsiteY13" fmla="*/ 161977 h 339676"/>
                  <a:gd name="connsiteX14" fmla="*/ 12368 w 378950"/>
                  <a:gd name="connsiteY14" fmla="*/ 133666 h 339676"/>
                  <a:gd name="connsiteX15" fmla="*/ 45528 w 378950"/>
                  <a:gd name="connsiteY15" fmla="*/ 115848 h 339676"/>
                  <a:gd name="connsiteX16" fmla="*/ 44581 w 378950"/>
                  <a:gd name="connsiteY16" fmla="*/ 86779 h 339676"/>
                  <a:gd name="connsiteX17" fmla="*/ 84022 w 378950"/>
                  <a:gd name="connsiteY17" fmla="*/ 75517 h 339676"/>
                  <a:gd name="connsiteX18" fmla="*/ 94442 w 378950"/>
                  <a:gd name="connsiteY18" fmla="*/ 47673 h 339676"/>
                  <a:gd name="connsiteX19" fmla="*/ 137475 w 378950"/>
                  <a:gd name="connsiteY19" fmla="*/ 43735 h 339676"/>
                  <a:gd name="connsiteX20" fmla="*/ 158554 w 378950"/>
                  <a:gd name="connsiteY20" fmla="*/ 19013 h 339676"/>
                  <a:gd name="connsiteX21" fmla="*/ 202247 w 378950"/>
                  <a:gd name="connsiteY21" fmla="*/ 22667 h 339676"/>
                  <a:gd name="connsiteX22" fmla="*/ 232549 w 378950"/>
                  <a:gd name="connsiteY22" fmla="*/ 2754 h 339676"/>
                  <a:gd name="connsiteX23" fmla="*/ 273922 w 378950"/>
                  <a:gd name="connsiteY23" fmla="*/ 13751 h 339676"/>
                  <a:gd name="connsiteX24" fmla="*/ 311380 w 378950"/>
                  <a:gd name="connsiteY24" fmla="*/ 0 h 339676"/>
                  <a:gd name="connsiteX25" fmla="*/ 347619 w 378950"/>
                  <a:gd name="connsiteY25" fmla="*/ 17591 h 339676"/>
                  <a:gd name="connsiteX26" fmla="*/ 378950 w 378950"/>
                  <a:gd name="connsiteY26" fmla="*/ 12637 h 339676"/>
                  <a:gd name="connsiteX27" fmla="*/ 354485 w 378950"/>
                  <a:gd name="connsiteY27" fmla="*/ 23226 h 339676"/>
                  <a:gd name="connsiteX28" fmla="*/ 313990 w 378950"/>
                  <a:gd name="connsiteY28" fmla="*/ 10535 h 339676"/>
                  <a:gd name="connsiteX29" fmla="*/ 284332 w 378950"/>
                  <a:gd name="connsiteY29" fmla="*/ 33516 h 339676"/>
                  <a:gd name="connsiteX30" fmla="*/ 241567 w 378950"/>
                  <a:gd name="connsiteY30" fmla="*/ 29300 h 339676"/>
                  <a:gd name="connsiteX31" fmla="*/ 220937 w 378950"/>
                  <a:gd name="connsiteY31" fmla="*/ 57827 h 339676"/>
                  <a:gd name="connsiteX32" fmla="*/ 178816 w 378950"/>
                  <a:gd name="connsiteY32" fmla="*/ 62372 h 339676"/>
                  <a:gd name="connsiteX33" fmla="*/ 168618 w 378950"/>
                  <a:gd name="connsiteY33" fmla="*/ 94505 h 339676"/>
                  <a:gd name="connsiteX34" fmla="*/ 130015 w 378950"/>
                  <a:gd name="connsiteY34" fmla="*/ 107501 h 339676"/>
                  <a:gd name="connsiteX35" fmla="*/ 130942 w 378950"/>
                  <a:gd name="connsiteY35" fmla="*/ 141045 h 339676"/>
                  <a:gd name="connsiteX36" fmla="*/ 98485 w 378950"/>
                  <a:gd name="connsiteY36" fmla="*/ 161607 h 339676"/>
                  <a:gd name="connsiteX37" fmla="*/ 110478 w 378950"/>
                  <a:gd name="connsiteY37" fmla="*/ 194279 h 339676"/>
                  <a:gd name="connsiteX38" fmla="*/ 86380 w 378950"/>
                  <a:gd name="connsiteY38" fmla="*/ 221006 h 339676"/>
                  <a:gd name="connsiteX39" fmla="*/ 108618 w 378950"/>
                  <a:gd name="connsiteY39" fmla="*/ 250580 h 339676"/>
                  <a:gd name="connsiteX40" fmla="*/ 94520 w 378950"/>
                  <a:gd name="connsiteY40" fmla="*/ 281649 h 339676"/>
                  <a:gd name="connsiteX41" fmla="*/ 125490 w 378950"/>
                  <a:gd name="connsiteY41" fmla="*/ 306107 h 339676"/>
                  <a:gd name="connsiteX42" fmla="*/ 122354 w 378950"/>
                  <a:gd name="connsiteY42" fmla="*/ 339401 h 339676"/>
                  <a:gd name="connsiteX43" fmla="*/ 122938 w 378950"/>
                  <a:gd name="connsiteY43" fmla="*/ 339676 h 33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78950" h="339676">
                    <a:moveTo>
                      <a:pt x="122938" y="339676"/>
                    </a:moveTo>
                    <a:lnTo>
                      <a:pt x="115198" y="338148"/>
                    </a:lnTo>
                    <a:lnTo>
                      <a:pt x="97160" y="312787"/>
                    </a:lnTo>
                    <a:lnTo>
                      <a:pt x="76790" y="308767"/>
                    </a:lnTo>
                    <a:lnTo>
                      <a:pt x="75161" y="303052"/>
                    </a:lnTo>
                    <a:lnTo>
                      <a:pt x="51541" y="293631"/>
                    </a:lnTo>
                    <a:lnTo>
                      <a:pt x="46393" y="275574"/>
                    </a:lnTo>
                    <a:lnTo>
                      <a:pt x="38457" y="272408"/>
                    </a:lnTo>
                    <a:lnTo>
                      <a:pt x="39958" y="258882"/>
                    </a:lnTo>
                    <a:lnTo>
                      <a:pt x="10342" y="239044"/>
                    </a:lnTo>
                    <a:lnTo>
                      <a:pt x="11062" y="232557"/>
                    </a:lnTo>
                    <a:lnTo>
                      <a:pt x="22720" y="210765"/>
                    </a:lnTo>
                    <a:lnTo>
                      <a:pt x="0" y="185137"/>
                    </a:lnTo>
                    <a:lnTo>
                      <a:pt x="24621" y="161977"/>
                    </a:lnTo>
                    <a:lnTo>
                      <a:pt x="12368" y="133666"/>
                    </a:lnTo>
                    <a:lnTo>
                      <a:pt x="45528" y="115848"/>
                    </a:lnTo>
                    <a:lnTo>
                      <a:pt x="44581" y="86779"/>
                    </a:lnTo>
                    <a:lnTo>
                      <a:pt x="84022" y="75517"/>
                    </a:lnTo>
                    <a:lnTo>
                      <a:pt x="94442" y="47673"/>
                    </a:lnTo>
                    <a:lnTo>
                      <a:pt x="137475" y="43735"/>
                    </a:lnTo>
                    <a:lnTo>
                      <a:pt x="158554" y="19013"/>
                    </a:lnTo>
                    <a:lnTo>
                      <a:pt x="202247" y="22667"/>
                    </a:lnTo>
                    <a:lnTo>
                      <a:pt x="232549" y="2754"/>
                    </a:lnTo>
                    <a:lnTo>
                      <a:pt x="273922" y="13751"/>
                    </a:lnTo>
                    <a:lnTo>
                      <a:pt x="311380" y="0"/>
                    </a:lnTo>
                    <a:lnTo>
                      <a:pt x="347619" y="17591"/>
                    </a:lnTo>
                    <a:lnTo>
                      <a:pt x="378950" y="12637"/>
                    </a:lnTo>
                    <a:lnTo>
                      <a:pt x="354485" y="23226"/>
                    </a:lnTo>
                    <a:lnTo>
                      <a:pt x="313990" y="10535"/>
                    </a:lnTo>
                    <a:lnTo>
                      <a:pt x="284332" y="33516"/>
                    </a:lnTo>
                    <a:lnTo>
                      <a:pt x="241567" y="29300"/>
                    </a:lnTo>
                    <a:lnTo>
                      <a:pt x="220937" y="57827"/>
                    </a:lnTo>
                    <a:lnTo>
                      <a:pt x="178816" y="62372"/>
                    </a:lnTo>
                    <a:lnTo>
                      <a:pt x="168618" y="94505"/>
                    </a:lnTo>
                    <a:lnTo>
                      <a:pt x="130015" y="107501"/>
                    </a:lnTo>
                    <a:lnTo>
                      <a:pt x="130942" y="141045"/>
                    </a:lnTo>
                    <a:lnTo>
                      <a:pt x="98485" y="161607"/>
                    </a:lnTo>
                    <a:lnTo>
                      <a:pt x="110478" y="194279"/>
                    </a:lnTo>
                    <a:lnTo>
                      <a:pt x="86380" y="221006"/>
                    </a:lnTo>
                    <a:lnTo>
                      <a:pt x="108618" y="250580"/>
                    </a:lnTo>
                    <a:lnTo>
                      <a:pt x="94520" y="281649"/>
                    </a:lnTo>
                    <a:lnTo>
                      <a:pt x="125490" y="306107"/>
                    </a:lnTo>
                    <a:lnTo>
                      <a:pt x="122354" y="339401"/>
                    </a:lnTo>
                    <a:lnTo>
                      <a:pt x="122938" y="339676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845AD79B-E8AC-4751-AA3D-DD1BD68E31E1}"/>
              </a:ext>
            </a:extLst>
          </p:cNvPr>
          <p:cNvGrpSpPr/>
          <p:nvPr/>
        </p:nvGrpSpPr>
        <p:grpSpPr>
          <a:xfrm>
            <a:off x="6718814" y="3878231"/>
            <a:ext cx="2416964" cy="2474464"/>
            <a:chOff x="6431280" y="3465770"/>
            <a:chExt cx="2496086" cy="2555468"/>
          </a:xfrm>
        </p:grpSpPr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309F787B-F6E1-4D50-93DF-607222058A80}"/>
                </a:ext>
              </a:extLst>
            </p:cNvPr>
            <p:cNvGrpSpPr/>
            <p:nvPr/>
          </p:nvGrpSpPr>
          <p:grpSpPr>
            <a:xfrm>
              <a:off x="6431280" y="3465770"/>
              <a:ext cx="2496086" cy="2555468"/>
              <a:chOff x="487680" y="610426"/>
              <a:chExt cx="3392170" cy="3472870"/>
            </a:xfrm>
          </p:grpSpPr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2EE30ED0-D69A-4A22-9459-C5B727A3BB50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9448C3B4-B1D5-412B-B645-E0ED21248FBC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051096D9-5210-4FE7-9F45-E1D15D757540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393" name="グループ化 392">
                    <a:extLst>
                      <a:ext uri="{FF2B5EF4-FFF2-40B4-BE49-F238E27FC236}">
                        <a16:creationId xmlns:a16="http://schemas.microsoft.com/office/drawing/2014/main" id="{6B4950AC-C8E1-4F43-85B4-EDFB0F9DBE4F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395" name="二等辺三角形 341">
                      <a:extLst>
                        <a:ext uri="{FF2B5EF4-FFF2-40B4-BE49-F238E27FC236}">
                          <a16:creationId xmlns:a16="http://schemas.microsoft.com/office/drawing/2014/main" id="{7FA574D6-50E2-4E47-899A-A37E5099A47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C0F257A1-AFE7-4580-87D6-0D48EC2B1D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7" name="二等辺三角形 337">
                      <a:extLst>
                        <a:ext uri="{FF2B5EF4-FFF2-40B4-BE49-F238E27FC236}">
                          <a16:creationId xmlns:a16="http://schemas.microsoft.com/office/drawing/2014/main" id="{7996BA95-81D5-4AC7-AF92-D919C84A580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4741357E-8451-4A33-94FB-7A27635E4E6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2" name="楕円 3">
                  <a:extLst>
                    <a:ext uri="{FF2B5EF4-FFF2-40B4-BE49-F238E27FC236}">
                      <a16:creationId xmlns:a16="http://schemas.microsoft.com/office/drawing/2014/main" id="{4E023F31-C537-4B5A-8CF9-26953310F7D7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EFF2A875-66EA-4BC4-9A29-2B25E2E51DD7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6A290CE6-75B3-4DE4-80E6-0476D593B948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386" name="楕円 385">
                    <a:extLst>
                      <a:ext uri="{FF2B5EF4-FFF2-40B4-BE49-F238E27FC236}">
                        <a16:creationId xmlns:a16="http://schemas.microsoft.com/office/drawing/2014/main" id="{48C96B98-30A6-4783-850E-612E9E67E5D3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楕円 386">
                    <a:extLst>
                      <a:ext uri="{FF2B5EF4-FFF2-40B4-BE49-F238E27FC236}">
                        <a16:creationId xmlns:a16="http://schemas.microsoft.com/office/drawing/2014/main" id="{3FB0D957-4436-4E26-9166-F8B805A53D18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楕円 387">
                    <a:extLst>
                      <a:ext uri="{FF2B5EF4-FFF2-40B4-BE49-F238E27FC236}">
                        <a16:creationId xmlns:a16="http://schemas.microsoft.com/office/drawing/2014/main" id="{57E4A481-F3CE-4A72-B93C-00C2AF6D823B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B530C0BA-FCAB-466E-BAC6-BE290C5D868D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79725A8A-7B0A-421F-8F70-D695DA83F1E6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414487C8-B4A6-44C6-81B8-3A0A12EF86E3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949DB068-9E56-4A92-9829-28DE648D7A15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946DA6E7-8F01-4439-838A-A742DDA7B482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A72993DB-868A-4256-908D-74C82ACF74D5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8BA38F07-6772-46CA-A8BD-1996272679E3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BC29B1F2-E313-4F3C-85BF-2EE6178D87F2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3DFD1D1E-B295-495D-8F1B-6C47A6DE197E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F5B90648-A4EF-405D-BE12-D6A5590E41BD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BC19DFC8-E712-4E1A-BA6A-4086AE22F91D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97180A07-0A08-4FEF-AE06-5DC5741F1337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2B9DC453-FEDA-4F7D-8910-DB5409D00143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3F4302C2-60A0-4807-A771-E6995983AF55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AC33D80D-5AEA-4A94-AECD-225D2054C0F9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114027E5-7B83-4C24-8C35-7859EC462070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BF2E39C4-CB45-4533-A135-2AF711C4F01F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CA197053-12D9-4743-B215-5D5A0EDF7342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822035C3-3B71-4BB8-9722-57DF2C8A6A36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9BBB5433-225A-49F6-A48C-ED32C85BB05D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CFD7D310-B99F-428B-8B62-73EDA23F4B80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7EA76BA8-7FD4-4997-BC6C-5E988D46348C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B36697D8-CB1E-4580-A331-E4F99B684B82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7774F00D-33A9-4378-AF18-E719802315AC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2F17C1AD-F053-403C-BDE2-E591207DAAAF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FF729B44-EBD3-4FC9-B689-9B60A2DED182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F549473C-4F24-4E0D-9124-EBA2C066D329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6AE19525-F42C-4618-91AD-928B9E5AD0B6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4092F23E-F430-42D8-B797-64B43CCFFAF0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52B86572-B8FD-4E98-A799-57015CA8E1C0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0BF7B65-C0F3-4D2D-9B0C-552BD9217A1C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08065562-3568-4820-9D14-08C60E3C1477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E63713FB-8C80-45DB-A1CA-2D801519C42F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5612BD29-74D8-496C-8024-A1983C674D0E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33C2AA62-FCC0-4A23-B995-C2DE93E49066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波線 354">
                    <a:extLst>
                      <a:ext uri="{FF2B5EF4-FFF2-40B4-BE49-F238E27FC236}">
                        <a16:creationId xmlns:a16="http://schemas.microsoft.com/office/drawing/2014/main" id="{B07F59F5-5E6C-4E5A-AB5D-72B2DC0D152F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093BDCE4-05D0-4958-A755-B777851DB8BC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4E3B890E-D1B4-4CBF-BDC2-708299010896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波線 352">
                    <a:extLst>
                      <a:ext uri="{FF2B5EF4-FFF2-40B4-BE49-F238E27FC236}">
                        <a16:creationId xmlns:a16="http://schemas.microsoft.com/office/drawing/2014/main" id="{E3827A41-0D6E-4EAA-A2B1-19B37BC1BD1C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7BB7688A-0261-40F5-BB8A-CCE38458FD1A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E5EBE82E-6382-4C3D-931B-748DF0CE7794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波線 350">
                    <a:extLst>
                      <a:ext uri="{FF2B5EF4-FFF2-40B4-BE49-F238E27FC236}">
                        <a16:creationId xmlns:a16="http://schemas.microsoft.com/office/drawing/2014/main" id="{37B8E438-9335-448F-9791-E30524BEDBCF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C7B2B68D-AD51-42D5-834B-1D7FFB9EA24B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0E71278D-DE6F-444D-83F1-ACFF581B6FA2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波線 348">
                    <a:extLst>
                      <a:ext uri="{FF2B5EF4-FFF2-40B4-BE49-F238E27FC236}">
                        <a16:creationId xmlns:a16="http://schemas.microsoft.com/office/drawing/2014/main" id="{656A0D5F-5998-4D3B-889E-95A5CB79ADF1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9B18A992-E27B-48E6-B472-B338FF99574C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7F96B486-8348-4157-9E73-1B6E163ADD49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波線 346">
                    <a:extLst>
                      <a:ext uri="{FF2B5EF4-FFF2-40B4-BE49-F238E27FC236}">
                        <a16:creationId xmlns:a16="http://schemas.microsoft.com/office/drawing/2014/main" id="{8FF8E924-D027-43FD-BD01-DAAE92DA299A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1F6F524F-D0A6-409F-AB06-BBFAE0DC3326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3A52F063-976D-4E20-A76C-158E8C421079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B7E332EB-85D8-4771-B7CC-6ABDC2885036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波線 344">
                    <a:extLst>
                      <a:ext uri="{FF2B5EF4-FFF2-40B4-BE49-F238E27FC236}">
                        <a16:creationId xmlns:a16="http://schemas.microsoft.com/office/drawing/2014/main" id="{14F1B5C4-B763-41B9-9462-72829DD1535D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FB16751A-7F3E-41D5-9BBD-295CFD36D7D7}"/>
                </a:ext>
              </a:extLst>
            </p:cNvPr>
            <p:cNvGrpSpPr/>
            <p:nvPr/>
          </p:nvGrpSpPr>
          <p:grpSpPr>
            <a:xfrm rot="805700">
              <a:off x="7666724" y="3925264"/>
              <a:ext cx="889724" cy="619601"/>
              <a:chOff x="3561312" y="3834404"/>
              <a:chExt cx="1291678" cy="899521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1CB5F0C2-224A-453C-8608-1AE496CF5546}"/>
                  </a:ext>
                </a:extLst>
              </p:cNvPr>
              <p:cNvSpPr/>
              <p:nvPr/>
            </p:nvSpPr>
            <p:spPr>
              <a:xfrm>
                <a:off x="3561312" y="3844521"/>
                <a:ext cx="1291678" cy="889404"/>
              </a:xfrm>
              <a:custGeom>
                <a:avLst/>
                <a:gdLst>
                  <a:gd name="connsiteX0" fmla="*/ 645839 w 1291678"/>
                  <a:gd name="connsiteY0" fmla="*/ 0 h 889404"/>
                  <a:gd name="connsiteX1" fmla="*/ 1291678 w 1291678"/>
                  <a:gd name="connsiteY1" fmla="*/ 388144 h 889404"/>
                  <a:gd name="connsiteX2" fmla="*/ 1282191 w 1291678"/>
                  <a:gd name="connsiteY2" fmla="*/ 444702 h 889404"/>
                  <a:gd name="connsiteX3" fmla="*/ 1291678 w 1291678"/>
                  <a:gd name="connsiteY3" fmla="*/ 501260 h 889404"/>
                  <a:gd name="connsiteX4" fmla="*/ 645839 w 1291678"/>
                  <a:gd name="connsiteY4" fmla="*/ 889404 h 889404"/>
                  <a:gd name="connsiteX5" fmla="*/ 0 w 1291678"/>
                  <a:gd name="connsiteY5" fmla="*/ 501260 h 889404"/>
                  <a:gd name="connsiteX6" fmla="*/ 9487 w 1291678"/>
                  <a:gd name="connsiteY6" fmla="*/ 444702 h 889404"/>
                  <a:gd name="connsiteX7" fmla="*/ 0 w 1291678"/>
                  <a:gd name="connsiteY7" fmla="*/ 388144 h 889404"/>
                  <a:gd name="connsiteX8" fmla="*/ 645839 w 1291678"/>
                  <a:gd name="connsiteY8" fmla="*/ 0 h 889404"/>
                  <a:gd name="connsiteX0" fmla="*/ 645839 w 1291678"/>
                  <a:gd name="connsiteY0" fmla="*/ 0 h 889404"/>
                  <a:gd name="connsiteX1" fmla="*/ 1291678 w 1291678"/>
                  <a:gd name="connsiteY1" fmla="*/ 388144 h 889404"/>
                  <a:gd name="connsiteX2" fmla="*/ 1282191 w 1291678"/>
                  <a:gd name="connsiteY2" fmla="*/ 444702 h 889404"/>
                  <a:gd name="connsiteX3" fmla="*/ 1291678 w 1291678"/>
                  <a:gd name="connsiteY3" fmla="*/ 501260 h 889404"/>
                  <a:gd name="connsiteX4" fmla="*/ 645839 w 1291678"/>
                  <a:gd name="connsiteY4" fmla="*/ 889404 h 889404"/>
                  <a:gd name="connsiteX5" fmla="*/ 0 w 1291678"/>
                  <a:gd name="connsiteY5" fmla="*/ 501260 h 889404"/>
                  <a:gd name="connsiteX6" fmla="*/ 0 w 1291678"/>
                  <a:gd name="connsiteY6" fmla="*/ 388144 h 889404"/>
                  <a:gd name="connsiteX7" fmla="*/ 645839 w 1291678"/>
                  <a:gd name="connsiteY7" fmla="*/ 0 h 889404"/>
                  <a:gd name="connsiteX0" fmla="*/ 645839 w 1291678"/>
                  <a:gd name="connsiteY0" fmla="*/ 0 h 889404"/>
                  <a:gd name="connsiteX1" fmla="*/ 1291678 w 1291678"/>
                  <a:gd name="connsiteY1" fmla="*/ 388144 h 889404"/>
                  <a:gd name="connsiteX2" fmla="*/ 1291678 w 1291678"/>
                  <a:gd name="connsiteY2" fmla="*/ 501260 h 889404"/>
                  <a:gd name="connsiteX3" fmla="*/ 645839 w 1291678"/>
                  <a:gd name="connsiteY3" fmla="*/ 889404 h 889404"/>
                  <a:gd name="connsiteX4" fmla="*/ 0 w 1291678"/>
                  <a:gd name="connsiteY4" fmla="*/ 501260 h 889404"/>
                  <a:gd name="connsiteX5" fmla="*/ 0 w 1291678"/>
                  <a:gd name="connsiteY5" fmla="*/ 388144 h 889404"/>
                  <a:gd name="connsiteX6" fmla="*/ 645839 w 1291678"/>
                  <a:gd name="connsiteY6" fmla="*/ 0 h 8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1678" h="889404">
                    <a:moveTo>
                      <a:pt x="645839" y="0"/>
                    </a:moveTo>
                    <a:cubicBezTo>
                      <a:pt x="1002526" y="0"/>
                      <a:pt x="1291678" y="173778"/>
                      <a:pt x="1291678" y="388144"/>
                    </a:cubicBezTo>
                    <a:lnTo>
                      <a:pt x="1291678" y="501260"/>
                    </a:lnTo>
                    <a:cubicBezTo>
                      <a:pt x="1291678" y="715626"/>
                      <a:pt x="1002526" y="889404"/>
                      <a:pt x="645839" y="889404"/>
                    </a:cubicBezTo>
                    <a:cubicBezTo>
                      <a:pt x="289152" y="889404"/>
                      <a:pt x="0" y="715626"/>
                      <a:pt x="0" y="501260"/>
                    </a:cubicBezTo>
                    <a:lnTo>
                      <a:pt x="0" y="388144"/>
                    </a:lnTo>
                    <a:cubicBezTo>
                      <a:pt x="0" y="173778"/>
                      <a:pt x="289152" y="0"/>
                      <a:pt x="645839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27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DFF28917-B546-41F9-8264-929D77FE9CE4}"/>
                  </a:ext>
                </a:extLst>
              </p:cNvPr>
              <p:cNvSpPr/>
              <p:nvPr/>
            </p:nvSpPr>
            <p:spPr>
              <a:xfrm>
                <a:off x="3561312" y="3834404"/>
                <a:ext cx="1291678" cy="776287"/>
              </a:xfrm>
              <a:prstGeom prst="ellipse">
                <a:avLst/>
              </a:prstGeom>
              <a:pattFill prst="lgConfetti">
                <a:fgClr>
                  <a:schemeClr val="accent2">
                    <a:lumMod val="50000"/>
                  </a:schemeClr>
                </a:fgClr>
                <a:bgClr>
                  <a:srgbClr val="CC6600"/>
                </a:bgClr>
              </a:pattFill>
              <a:ln w="127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037795AD-AB50-4D66-94DC-9033D3035EEC}"/>
                  </a:ext>
                </a:extLst>
              </p:cNvPr>
              <p:cNvSpPr/>
              <p:nvPr/>
            </p:nvSpPr>
            <p:spPr>
              <a:xfrm rot="3594699" flipH="1">
                <a:off x="3885963" y="3844981"/>
                <a:ext cx="642375" cy="744463"/>
              </a:xfrm>
              <a:custGeom>
                <a:avLst/>
                <a:gdLst>
                  <a:gd name="connsiteX0" fmla="*/ 524108 w 1210098"/>
                  <a:gd name="connsiteY0" fmla="*/ 507508 h 1210098"/>
                  <a:gd name="connsiteX1" fmla="*/ 524017 w 1210098"/>
                  <a:gd name="connsiteY1" fmla="*/ 514124 h 1210098"/>
                  <a:gd name="connsiteX2" fmla="*/ 525775 w 1210098"/>
                  <a:gd name="connsiteY2" fmla="*/ 641960 h 1210098"/>
                  <a:gd name="connsiteX3" fmla="*/ 449115 w 1210098"/>
                  <a:gd name="connsiteY3" fmla="*/ 645481 h 1210098"/>
                  <a:gd name="connsiteX4" fmla="*/ 406485 w 1210098"/>
                  <a:gd name="connsiteY4" fmla="*/ 649001 h 1210098"/>
                  <a:gd name="connsiteX5" fmla="*/ 394593 w 1210098"/>
                  <a:gd name="connsiteY5" fmla="*/ 650493 h 1210098"/>
                  <a:gd name="connsiteX6" fmla="*/ 396085 w 1210098"/>
                  <a:gd name="connsiteY6" fmla="*/ 638601 h 1210098"/>
                  <a:gd name="connsiteX7" fmla="*/ 399605 w 1210098"/>
                  <a:gd name="connsiteY7" fmla="*/ 595971 h 1210098"/>
                  <a:gd name="connsiteX8" fmla="*/ 403736 w 1210098"/>
                  <a:gd name="connsiteY8" fmla="*/ 506035 h 1210098"/>
                  <a:gd name="connsiteX9" fmla="*/ 517492 w 1210098"/>
                  <a:gd name="connsiteY9" fmla="*/ 507599 h 1210098"/>
                  <a:gd name="connsiteX10" fmla="*/ 702590 w 1210098"/>
                  <a:gd name="connsiteY10" fmla="*/ 685990 h 1210098"/>
                  <a:gd name="connsiteX11" fmla="*/ 702499 w 1210098"/>
                  <a:gd name="connsiteY11" fmla="*/ 692606 h 1210098"/>
                  <a:gd name="connsiteX12" fmla="*/ 704063 w 1210098"/>
                  <a:gd name="connsiteY12" fmla="*/ 806362 h 1210098"/>
                  <a:gd name="connsiteX13" fmla="*/ 614126 w 1210098"/>
                  <a:gd name="connsiteY13" fmla="*/ 810493 h 1210098"/>
                  <a:gd name="connsiteX14" fmla="*/ 571497 w 1210098"/>
                  <a:gd name="connsiteY14" fmla="*/ 814013 h 1210098"/>
                  <a:gd name="connsiteX15" fmla="*/ 559605 w 1210098"/>
                  <a:gd name="connsiteY15" fmla="*/ 815505 h 1210098"/>
                  <a:gd name="connsiteX16" fmla="*/ 561097 w 1210098"/>
                  <a:gd name="connsiteY16" fmla="*/ 803613 h 1210098"/>
                  <a:gd name="connsiteX17" fmla="*/ 564617 w 1210098"/>
                  <a:gd name="connsiteY17" fmla="*/ 760983 h 1210098"/>
                  <a:gd name="connsiteX18" fmla="*/ 568138 w 1210098"/>
                  <a:gd name="connsiteY18" fmla="*/ 684323 h 1210098"/>
                  <a:gd name="connsiteX19" fmla="*/ 695974 w 1210098"/>
                  <a:gd name="connsiteY19" fmla="*/ 686081 h 1210098"/>
                  <a:gd name="connsiteX20" fmla="*/ 527854 w 1210098"/>
                  <a:gd name="connsiteY20" fmla="*/ 335382 h 1210098"/>
                  <a:gd name="connsiteX21" fmla="*/ 525886 w 1210098"/>
                  <a:gd name="connsiteY21" fmla="*/ 378234 h 1210098"/>
                  <a:gd name="connsiteX22" fmla="*/ 524760 w 1210098"/>
                  <a:gd name="connsiteY22" fmla="*/ 460133 h 1210098"/>
                  <a:gd name="connsiteX23" fmla="*/ 517492 w 1210098"/>
                  <a:gd name="connsiteY23" fmla="*/ 460033 h 1210098"/>
                  <a:gd name="connsiteX24" fmla="*/ 405024 w 1210098"/>
                  <a:gd name="connsiteY24" fmla="*/ 461580 h 1210098"/>
                  <a:gd name="connsiteX25" fmla="*/ 406571 w 1210098"/>
                  <a:gd name="connsiteY25" fmla="*/ 349112 h 1210098"/>
                  <a:gd name="connsiteX26" fmla="*/ 406424 w 1210098"/>
                  <a:gd name="connsiteY26" fmla="*/ 338431 h 1210098"/>
                  <a:gd name="connsiteX27" fmla="*/ 485002 w 1210098"/>
                  <a:gd name="connsiteY27" fmla="*/ 337350 h 1210098"/>
                  <a:gd name="connsiteX28" fmla="*/ 874716 w 1210098"/>
                  <a:gd name="connsiteY28" fmla="*/ 682244 h 1210098"/>
                  <a:gd name="connsiteX29" fmla="*/ 872748 w 1210098"/>
                  <a:gd name="connsiteY29" fmla="*/ 725096 h 1210098"/>
                  <a:gd name="connsiteX30" fmla="*/ 871667 w 1210098"/>
                  <a:gd name="connsiteY30" fmla="*/ 803674 h 1210098"/>
                  <a:gd name="connsiteX31" fmla="*/ 860986 w 1210098"/>
                  <a:gd name="connsiteY31" fmla="*/ 803527 h 1210098"/>
                  <a:gd name="connsiteX32" fmla="*/ 748518 w 1210098"/>
                  <a:gd name="connsiteY32" fmla="*/ 805074 h 1210098"/>
                  <a:gd name="connsiteX33" fmla="*/ 750065 w 1210098"/>
                  <a:gd name="connsiteY33" fmla="*/ 692606 h 1210098"/>
                  <a:gd name="connsiteX34" fmla="*/ 749965 w 1210098"/>
                  <a:gd name="connsiteY34" fmla="*/ 685338 h 1210098"/>
                  <a:gd name="connsiteX35" fmla="*/ 831864 w 1210098"/>
                  <a:gd name="connsiteY35" fmla="*/ 684212 h 1210098"/>
                  <a:gd name="connsiteX36" fmla="*/ 706823 w 1210098"/>
                  <a:gd name="connsiteY36" fmla="*/ 503275 h 1210098"/>
                  <a:gd name="connsiteX37" fmla="*/ 704368 w 1210098"/>
                  <a:gd name="connsiteY37" fmla="*/ 556716 h 1210098"/>
                  <a:gd name="connsiteX38" fmla="*/ 703241 w 1210098"/>
                  <a:gd name="connsiteY38" fmla="*/ 638615 h 1210098"/>
                  <a:gd name="connsiteX39" fmla="*/ 695974 w 1210098"/>
                  <a:gd name="connsiteY39" fmla="*/ 638515 h 1210098"/>
                  <a:gd name="connsiteX40" fmla="*/ 569848 w 1210098"/>
                  <a:gd name="connsiteY40" fmla="*/ 640250 h 1210098"/>
                  <a:gd name="connsiteX41" fmla="*/ 571583 w 1210098"/>
                  <a:gd name="connsiteY41" fmla="*/ 514124 h 1210098"/>
                  <a:gd name="connsiteX42" fmla="*/ 571483 w 1210098"/>
                  <a:gd name="connsiteY42" fmla="*/ 506856 h 1210098"/>
                  <a:gd name="connsiteX43" fmla="*/ 653382 w 1210098"/>
                  <a:gd name="connsiteY43" fmla="*/ 505730 h 1210098"/>
                  <a:gd name="connsiteX44" fmla="*/ 1210098 w 1210098"/>
                  <a:gd name="connsiteY44" fmla="*/ 827310 h 1210098"/>
                  <a:gd name="connsiteX45" fmla="*/ 996876 w 1210098"/>
                  <a:gd name="connsiteY45" fmla="*/ 805396 h 1210098"/>
                  <a:gd name="connsiteX46" fmla="*/ 917665 w 1210098"/>
                  <a:gd name="connsiteY46" fmla="*/ 804307 h 1210098"/>
                  <a:gd name="connsiteX47" fmla="*/ 916576 w 1210098"/>
                  <a:gd name="connsiteY47" fmla="*/ 725096 h 1210098"/>
                  <a:gd name="connsiteX48" fmla="*/ 914523 w 1210098"/>
                  <a:gd name="connsiteY48" fmla="*/ 680415 h 1210098"/>
                  <a:gd name="connsiteX49" fmla="*/ 942833 w 1210098"/>
                  <a:gd name="connsiteY49" fmla="*/ 679115 h 1210098"/>
                  <a:gd name="connsiteX50" fmla="*/ 1045086 w 1210098"/>
                  <a:gd name="connsiteY50" fmla="*/ 662298 h 1210098"/>
                  <a:gd name="connsiteX51" fmla="*/ 942834 w 1210098"/>
                  <a:gd name="connsiteY51" fmla="*/ 645481 h 1210098"/>
                  <a:gd name="connsiteX52" fmla="*/ 912856 w 1210098"/>
                  <a:gd name="connsiteY52" fmla="*/ 644104 h 1210098"/>
                  <a:gd name="connsiteX53" fmla="*/ 911479 w 1210098"/>
                  <a:gd name="connsiteY53" fmla="*/ 614126 h 1210098"/>
                  <a:gd name="connsiteX54" fmla="*/ 894662 w 1210098"/>
                  <a:gd name="connsiteY54" fmla="*/ 511874 h 1210098"/>
                  <a:gd name="connsiteX55" fmla="*/ 877845 w 1210098"/>
                  <a:gd name="connsiteY55" fmla="*/ 614126 h 1210098"/>
                  <a:gd name="connsiteX56" fmla="*/ 876545 w 1210098"/>
                  <a:gd name="connsiteY56" fmla="*/ 642436 h 1210098"/>
                  <a:gd name="connsiteX57" fmla="*/ 831864 w 1210098"/>
                  <a:gd name="connsiteY57" fmla="*/ 640384 h 1210098"/>
                  <a:gd name="connsiteX58" fmla="*/ 749331 w 1210098"/>
                  <a:gd name="connsiteY58" fmla="*/ 639249 h 1210098"/>
                  <a:gd name="connsiteX59" fmla="*/ 748196 w 1210098"/>
                  <a:gd name="connsiteY59" fmla="*/ 556716 h 1210098"/>
                  <a:gd name="connsiteX60" fmla="*/ 745659 w 1210098"/>
                  <a:gd name="connsiteY60" fmla="*/ 501492 h 1210098"/>
                  <a:gd name="connsiteX61" fmla="*/ 764351 w 1210098"/>
                  <a:gd name="connsiteY61" fmla="*/ 500633 h 1210098"/>
                  <a:gd name="connsiteX62" fmla="*/ 866604 w 1210098"/>
                  <a:gd name="connsiteY62" fmla="*/ 483816 h 1210098"/>
                  <a:gd name="connsiteX63" fmla="*/ 764351 w 1210098"/>
                  <a:gd name="connsiteY63" fmla="*/ 466999 h 1210098"/>
                  <a:gd name="connsiteX64" fmla="*/ 744032 w 1210098"/>
                  <a:gd name="connsiteY64" fmla="*/ 466066 h 1210098"/>
                  <a:gd name="connsiteX65" fmla="*/ 743099 w 1210098"/>
                  <a:gd name="connsiteY65" fmla="*/ 445747 h 1210098"/>
                  <a:gd name="connsiteX66" fmla="*/ 726282 w 1210098"/>
                  <a:gd name="connsiteY66" fmla="*/ 343494 h 1210098"/>
                  <a:gd name="connsiteX67" fmla="*/ 709465 w 1210098"/>
                  <a:gd name="connsiteY67" fmla="*/ 445747 h 1210098"/>
                  <a:gd name="connsiteX68" fmla="*/ 708606 w 1210098"/>
                  <a:gd name="connsiteY68" fmla="*/ 464438 h 1210098"/>
                  <a:gd name="connsiteX69" fmla="*/ 653382 w 1210098"/>
                  <a:gd name="connsiteY69" fmla="*/ 461902 h 1210098"/>
                  <a:gd name="connsiteX70" fmla="*/ 570849 w 1210098"/>
                  <a:gd name="connsiteY70" fmla="*/ 460767 h 1210098"/>
                  <a:gd name="connsiteX71" fmla="*/ 569714 w 1210098"/>
                  <a:gd name="connsiteY71" fmla="*/ 378234 h 1210098"/>
                  <a:gd name="connsiteX72" fmla="*/ 567662 w 1210098"/>
                  <a:gd name="connsiteY72" fmla="*/ 333554 h 1210098"/>
                  <a:gd name="connsiteX73" fmla="*/ 595971 w 1210098"/>
                  <a:gd name="connsiteY73" fmla="*/ 332253 h 1210098"/>
                  <a:gd name="connsiteX74" fmla="*/ 698224 w 1210098"/>
                  <a:gd name="connsiteY74" fmla="*/ 315436 h 1210098"/>
                  <a:gd name="connsiteX75" fmla="*/ 595972 w 1210098"/>
                  <a:gd name="connsiteY75" fmla="*/ 298619 h 1210098"/>
                  <a:gd name="connsiteX76" fmla="*/ 565994 w 1210098"/>
                  <a:gd name="connsiteY76" fmla="*/ 297242 h 1210098"/>
                  <a:gd name="connsiteX77" fmla="*/ 564617 w 1210098"/>
                  <a:gd name="connsiteY77" fmla="*/ 267264 h 1210098"/>
                  <a:gd name="connsiteX78" fmla="*/ 547800 w 1210098"/>
                  <a:gd name="connsiteY78" fmla="*/ 165012 h 1210098"/>
                  <a:gd name="connsiteX79" fmla="*/ 530983 w 1210098"/>
                  <a:gd name="connsiteY79" fmla="*/ 267264 h 1210098"/>
                  <a:gd name="connsiteX80" fmla="*/ 529683 w 1210098"/>
                  <a:gd name="connsiteY80" fmla="*/ 295574 h 1210098"/>
                  <a:gd name="connsiteX81" fmla="*/ 485002 w 1210098"/>
                  <a:gd name="connsiteY81" fmla="*/ 293522 h 1210098"/>
                  <a:gd name="connsiteX82" fmla="*/ 405791 w 1210098"/>
                  <a:gd name="connsiteY82" fmla="*/ 292433 h 1210098"/>
                  <a:gd name="connsiteX83" fmla="*/ 404702 w 1210098"/>
                  <a:gd name="connsiteY83" fmla="*/ 213222 h 1210098"/>
                  <a:gd name="connsiteX84" fmla="*/ 382788 w 1210098"/>
                  <a:gd name="connsiteY84" fmla="*/ 0 h 1210098"/>
                  <a:gd name="connsiteX85" fmla="*/ 360874 w 1210098"/>
                  <a:gd name="connsiteY85" fmla="*/ 213222 h 1210098"/>
                  <a:gd name="connsiteX86" fmla="*/ 359793 w 1210098"/>
                  <a:gd name="connsiteY86" fmla="*/ 291800 h 1210098"/>
                  <a:gd name="connsiteX87" fmla="*/ 349112 w 1210098"/>
                  <a:gd name="connsiteY87" fmla="*/ 291653 h 1210098"/>
                  <a:gd name="connsiteX88" fmla="*/ 0 w 1210098"/>
                  <a:gd name="connsiteY88" fmla="*/ 315436 h 1210098"/>
                  <a:gd name="connsiteX89" fmla="*/ 349112 w 1210098"/>
                  <a:gd name="connsiteY89" fmla="*/ 339219 h 1210098"/>
                  <a:gd name="connsiteX90" fmla="*/ 359143 w 1210098"/>
                  <a:gd name="connsiteY90" fmla="*/ 339081 h 1210098"/>
                  <a:gd name="connsiteX91" fmla="*/ 359005 w 1210098"/>
                  <a:gd name="connsiteY91" fmla="*/ 349112 h 1210098"/>
                  <a:gd name="connsiteX92" fmla="*/ 360570 w 1210098"/>
                  <a:gd name="connsiteY92" fmla="*/ 462868 h 1210098"/>
                  <a:gd name="connsiteX93" fmla="*/ 270633 w 1210098"/>
                  <a:gd name="connsiteY93" fmla="*/ 466999 h 1210098"/>
                  <a:gd name="connsiteX94" fmla="*/ 168380 w 1210098"/>
                  <a:gd name="connsiteY94" fmla="*/ 483816 h 1210098"/>
                  <a:gd name="connsiteX95" fmla="*/ 270633 w 1210098"/>
                  <a:gd name="connsiteY95" fmla="*/ 500633 h 1210098"/>
                  <a:gd name="connsiteX96" fmla="*/ 361784 w 1210098"/>
                  <a:gd name="connsiteY96" fmla="*/ 504820 h 1210098"/>
                  <a:gd name="connsiteX97" fmla="*/ 365971 w 1210098"/>
                  <a:gd name="connsiteY97" fmla="*/ 595971 h 1210098"/>
                  <a:gd name="connsiteX98" fmla="*/ 369491 w 1210098"/>
                  <a:gd name="connsiteY98" fmla="*/ 638601 h 1210098"/>
                  <a:gd name="connsiteX99" fmla="*/ 371383 w 1210098"/>
                  <a:gd name="connsiteY99" fmla="*/ 653680 h 1210098"/>
                  <a:gd name="connsiteX100" fmla="*/ 353955 w 1210098"/>
                  <a:gd name="connsiteY100" fmla="*/ 657505 h 1210098"/>
                  <a:gd name="connsiteX101" fmla="*/ 346862 w 1210098"/>
                  <a:gd name="connsiteY101" fmla="*/ 662298 h 1210098"/>
                  <a:gd name="connsiteX102" fmla="*/ 353955 w 1210098"/>
                  <a:gd name="connsiteY102" fmla="*/ 667091 h 1210098"/>
                  <a:gd name="connsiteX103" fmla="*/ 373668 w 1210098"/>
                  <a:gd name="connsiteY103" fmla="*/ 671418 h 1210098"/>
                  <a:gd name="connsiteX104" fmla="*/ 377995 w 1210098"/>
                  <a:gd name="connsiteY104" fmla="*/ 691131 h 1210098"/>
                  <a:gd name="connsiteX105" fmla="*/ 382788 w 1210098"/>
                  <a:gd name="connsiteY105" fmla="*/ 698224 h 1210098"/>
                  <a:gd name="connsiteX106" fmla="*/ 387581 w 1210098"/>
                  <a:gd name="connsiteY106" fmla="*/ 691131 h 1210098"/>
                  <a:gd name="connsiteX107" fmla="*/ 391406 w 1210098"/>
                  <a:gd name="connsiteY107" fmla="*/ 673703 h 1210098"/>
                  <a:gd name="connsiteX108" fmla="*/ 406485 w 1210098"/>
                  <a:gd name="connsiteY108" fmla="*/ 675595 h 1210098"/>
                  <a:gd name="connsiteX109" fmla="*/ 449115 w 1210098"/>
                  <a:gd name="connsiteY109" fmla="*/ 679115 h 1210098"/>
                  <a:gd name="connsiteX110" fmla="*/ 527388 w 1210098"/>
                  <a:gd name="connsiteY110" fmla="*/ 682710 h 1210098"/>
                  <a:gd name="connsiteX111" fmla="*/ 530983 w 1210098"/>
                  <a:gd name="connsiteY111" fmla="*/ 760983 h 1210098"/>
                  <a:gd name="connsiteX112" fmla="*/ 534503 w 1210098"/>
                  <a:gd name="connsiteY112" fmla="*/ 803613 h 1210098"/>
                  <a:gd name="connsiteX113" fmla="*/ 536395 w 1210098"/>
                  <a:gd name="connsiteY113" fmla="*/ 818692 h 1210098"/>
                  <a:gd name="connsiteX114" fmla="*/ 518967 w 1210098"/>
                  <a:gd name="connsiteY114" fmla="*/ 822517 h 1210098"/>
                  <a:gd name="connsiteX115" fmla="*/ 511874 w 1210098"/>
                  <a:gd name="connsiteY115" fmla="*/ 827310 h 1210098"/>
                  <a:gd name="connsiteX116" fmla="*/ 518967 w 1210098"/>
                  <a:gd name="connsiteY116" fmla="*/ 832103 h 1210098"/>
                  <a:gd name="connsiteX117" fmla="*/ 538680 w 1210098"/>
                  <a:gd name="connsiteY117" fmla="*/ 836430 h 1210098"/>
                  <a:gd name="connsiteX118" fmla="*/ 543007 w 1210098"/>
                  <a:gd name="connsiteY118" fmla="*/ 856143 h 1210098"/>
                  <a:gd name="connsiteX119" fmla="*/ 547800 w 1210098"/>
                  <a:gd name="connsiteY119" fmla="*/ 863236 h 1210098"/>
                  <a:gd name="connsiteX120" fmla="*/ 552593 w 1210098"/>
                  <a:gd name="connsiteY120" fmla="*/ 856143 h 1210098"/>
                  <a:gd name="connsiteX121" fmla="*/ 556418 w 1210098"/>
                  <a:gd name="connsiteY121" fmla="*/ 838715 h 1210098"/>
                  <a:gd name="connsiteX122" fmla="*/ 571497 w 1210098"/>
                  <a:gd name="connsiteY122" fmla="*/ 840607 h 1210098"/>
                  <a:gd name="connsiteX123" fmla="*/ 614126 w 1210098"/>
                  <a:gd name="connsiteY123" fmla="*/ 844127 h 1210098"/>
                  <a:gd name="connsiteX124" fmla="*/ 705278 w 1210098"/>
                  <a:gd name="connsiteY124" fmla="*/ 848314 h 1210098"/>
                  <a:gd name="connsiteX125" fmla="*/ 709465 w 1210098"/>
                  <a:gd name="connsiteY125" fmla="*/ 939465 h 1210098"/>
                  <a:gd name="connsiteX126" fmla="*/ 726282 w 1210098"/>
                  <a:gd name="connsiteY126" fmla="*/ 1041718 h 1210098"/>
                  <a:gd name="connsiteX127" fmla="*/ 743099 w 1210098"/>
                  <a:gd name="connsiteY127" fmla="*/ 939465 h 1210098"/>
                  <a:gd name="connsiteX128" fmla="*/ 747230 w 1210098"/>
                  <a:gd name="connsiteY128" fmla="*/ 849528 h 1210098"/>
                  <a:gd name="connsiteX129" fmla="*/ 860986 w 1210098"/>
                  <a:gd name="connsiteY129" fmla="*/ 851093 h 1210098"/>
                  <a:gd name="connsiteX130" fmla="*/ 871017 w 1210098"/>
                  <a:gd name="connsiteY130" fmla="*/ 850955 h 1210098"/>
                  <a:gd name="connsiteX131" fmla="*/ 870879 w 1210098"/>
                  <a:gd name="connsiteY131" fmla="*/ 860986 h 1210098"/>
                  <a:gd name="connsiteX132" fmla="*/ 894662 w 1210098"/>
                  <a:gd name="connsiteY132" fmla="*/ 1210098 h 1210098"/>
                  <a:gd name="connsiteX133" fmla="*/ 918445 w 1210098"/>
                  <a:gd name="connsiteY133" fmla="*/ 860986 h 1210098"/>
                  <a:gd name="connsiteX134" fmla="*/ 918298 w 1210098"/>
                  <a:gd name="connsiteY134" fmla="*/ 850304 h 1210098"/>
                  <a:gd name="connsiteX135" fmla="*/ 996876 w 1210098"/>
                  <a:gd name="connsiteY135" fmla="*/ 849224 h 1210098"/>
                  <a:gd name="connsiteX136" fmla="*/ 1210098 w 1210098"/>
                  <a:gd name="connsiteY136" fmla="*/ 827310 h 121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1210098" h="1210098">
                    <a:moveTo>
                      <a:pt x="524108" y="507508"/>
                    </a:moveTo>
                    <a:lnTo>
                      <a:pt x="524017" y="514124"/>
                    </a:lnTo>
                    <a:lnTo>
                      <a:pt x="525775" y="641960"/>
                    </a:lnTo>
                    <a:lnTo>
                      <a:pt x="449115" y="645481"/>
                    </a:lnTo>
                    <a:cubicBezTo>
                      <a:pt x="433320" y="646557"/>
                      <a:pt x="419033" y="647736"/>
                      <a:pt x="406485" y="649001"/>
                    </a:cubicBezTo>
                    <a:lnTo>
                      <a:pt x="394593" y="650493"/>
                    </a:lnTo>
                    <a:lnTo>
                      <a:pt x="396085" y="638601"/>
                    </a:lnTo>
                    <a:cubicBezTo>
                      <a:pt x="397351" y="626054"/>
                      <a:pt x="398529" y="611765"/>
                      <a:pt x="399605" y="595971"/>
                    </a:cubicBezTo>
                    <a:lnTo>
                      <a:pt x="403736" y="506035"/>
                    </a:lnTo>
                    <a:lnTo>
                      <a:pt x="517492" y="507599"/>
                    </a:lnTo>
                    <a:close/>
                    <a:moveTo>
                      <a:pt x="702590" y="685990"/>
                    </a:moveTo>
                    <a:lnTo>
                      <a:pt x="702499" y="692606"/>
                    </a:lnTo>
                    <a:lnTo>
                      <a:pt x="704063" y="806362"/>
                    </a:lnTo>
                    <a:lnTo>
                      <a:pt x="614126" y="810493"/>
                    </a:lnTo>
                    <a:cubicBezTo>
                      <a:pt x="598333" y="811569"/>
                      <a:pt x="584044" y="812747"/>
                      <a:pt x="571497" y="814013"/>
                    </a:cubicBezTo>
                    <a:lnTo>
                      <a:pt x="559605" y="815505"/>
                    </a:lnTo>
                    <a:lnTo>
                      <a:pt x="561097" y="803613"/>
                    </a:lnTo>
                    <a:cubicBezTo>
                      <a:pt x="562362" y="791065"/>
                      <a:pt x="563541" y="776778"/>
                      <a:pt x="564617" y="760983"/>
                    </a:cubicBezTo>
                    <a:lnTo>
                      <a:pt x="568138" y="684323"/>
                    </a:lnTo>
                    <a:lnTo>
                      <a:pt x="695974" y="686081"/>
                    </a:lnTo>
                    <a:close/>
                    <a:moveTo>
                      <a:pt x="527854" y="335382"/>
                    </a:moveTo>
                    <a:lnTo>
                      <a:pt x="525886" y="378234"/>
                    </a:lnTo>
                    <a:lnTo>
                      <a:pt x="524760" y="460133"/>
                    </a:lnTo>
                    <a:lnTo>
                      <a:pt x="517492" y="460033"/>
                    </a:lnTo>
                    <a:lnTo>
                      <a:pt x="405024" y="461580"/>
                    </a:lnTo>
                    <a:lnTo>
                      <a:pt x="406571" y="349112"/>
                    </a:lnTo>
                    <a:lnTo>
                      <a:pt x="406424" y="338431"/>
                    </a:lnTo>
                    <a:lnTo>
                      <a:pt x="485002" y="337350"/>
                    </a:lnTo>
                    <a:close/>
                    <a:moveTo>
                      <a:pt x="874716" y="682244"/>
                    </a:moveTo>
                    <a:lnTo>
                      <a:pt x="872748" y="725096"/>
                    </a:lnTo>
                    <a:lnTo>
                      <a:pt x="871667" y="803674"/>
                    </a:lnTo>
                    <a:lnTo>
                      <a:pt x="860986" y="803527"/>
                    </a:lnTo>
                    <a:lnTo>
                      <a:pt x="748518" y="805074"/>
                    </a:lnTo>
                    <a:lnTo>
                      <a:pt x="750065" y="692606"/>
                    </a:lnTo>
                    <a:lnTo>
                      <a:pt x="749965" y="685338"/>
                    </a:lnTo>
                    <a:lnTo>
                      <a:pt x="831864" y="684212"/>
                    </a:lnTo>
                    <a:close/>
                    <a:moveTo>
                      <a:pt x="706823" y="503275"/>
                    </a:moveTo>
                    <a:lnTo>
                      <a:pt x="704368" y="556716"/>
                    </a:lnTo>
                    <a:lnTo>
                      <a:pt x="703241" y="638615"/>
                    </a:lnTo>
                    <a:lnTo>
                      <a:pt x="695974" y="638515"/>
                    </a:lnTo>
                    <a:lnTo>
                      <a:pt x="569848" y="640250"/>
                    </a:lnTo>
                    <a:lnTo>
                      <a:pt x="571583" y="514124"/>
                    </a:lnTo>
                    <a:lnTo>
                      <a:pt x="571483" y="506856"/>
                    </a:lnTo>
                    <a:lnTo>
                      <a:pt x="653382" y="505730"/>
                    </a:lnTo>
                    <a:close/>
                    <a:moveTo>
                      <a:pt x="1210098" y="827310"/>
                    </a:moveTo>
                    <a:cubicBezTo>
                      <a:pt x="1210098" y="817459"/>
                      <a:pt x="1122177" y="809006"/>
                      <a:pt x="996876" y="805396"/>
                    </a:cubicBezTo>
                    <a:lnTo>
                      <a:pt x="917665" y="804307"/>
                    </a:lnTo>
                    <a:lnTo>
                      <a:pt x="916576" y="725096"/>
                    </a:lnTo>
                    <a:lnTo>
                      <a:pt x="914523" y="680415"/>
                    </a:lnTo>
                    <a:lnTo>
                      <a:pt x="942833" y="679115"/>
                    </a:lnTo>
                    <a:cubicBezTo>
                      <a:pt x="1006010" y="674811"/>
                      <a:pt x="1045086" y="668865"/>
                      <a:pt x="1045086" y="662298"/>
                    </a:cubicBezTo>
                    <a:cubicBezTo>
                      <a:pt x="1045086" y="655731"/>
                      <a:pt x="1006010" y="649785"/>
                      <a:pt x="942834" y="645481"/>
                    </a:cubicBezTo>
                    <a:lnTo>
                      <a:pt x="912856" y="644104"/>
                    </a:lnTo>
                    <a:lnTo>
                      <a:pt x="911479" y="614126"/>
                    </a:lnTo>
                    <a:cubicBezTo>
                      <a:pt x="907175" y="550950"/>
                      <a:pt x="901229" y="511874"/>
                      <a:pt x="894662" y="511874"/>
                    </a:cubicBezTo>
                    <a:cubicBezTo>
                      <a:pt x="888094" y="511874"/>
                      <a:pt x="882149" y="550950"/>
                      <a:pt x="877845" y="614126"/>
                    </a:cubicBezTo>
                    <a:lnTo>
                      <a:pt x="876545" y="642436"/>
                    </a:lnTo>
                    <a:lnTo>
                      <a:pt x="831864" y="640384"/>
                    </a:lnTo>
                    <a:lnTo>
                      <a:pt x="749331" y="639249"/>
                    </a:lnTo>
                    <a:lnTo>
                      <a:pt x="748196" y="556716"/>
                    </a:lnTo>
                    <a:lnTo>
                      <a:pt x="745659" y="501492"/>
                    </a:lnTo>
                    <a:lnTo>
                      <a:pt x="764351" y="500633"/>
                    </a:lnTo>
                    <a:cubicBezTo>
                      <a:pt x="827528" y="496329"/>
                      <a:pt x="866604" y="490383"/>
                      <a:pt x="866604" y="483816"/>
                    </a:cubicBezTo>
                    <a:cubicBezTo>
                      <a:pt x="866604" y="477248"/>
                      <a:pt x="827528" y="471303"/>
                      <a:pt x="764351" y="466999"/>
                    </a:cubicBezTo>
                    <a:lnTo>
                      <a:pt x="744032" y="466066"/>
                    </a:lnTo>
                    <a:lnTo>
                      <a:pt x="743099" y="445747"/>
                    </a:lnTo>
                    <a:cubicBezTo>
                      <a:pt x="738795" y="382570"/>
                      <a:pt x="732850" y="343494"/>
                      <a:pt x="726282" y="343494"/>
                    </a:cubicBezTo>
                    <a:cubicBezTo>
                      <a:pt x="719714" y="343494"/>
                      <a:pt x="713769" y="382570"/>
                      <a:pt x="709465" y="445747"/>
                    </a:cubicBezTo>
                    <a:lnTo>
                      <a:pt x="708606" y="464438"/>
                    </a:lnTo>
                    <a:lnTo>
                      <a:pt x="653382" y="461902"/>
                    </a:lnTo>
                    <a:lnTo>
                      <a:pt x="570849" y="460767"/>
                    </a:lnTo>
                    <a:lnTo>
                      <a:pt x="569714" y="378234"/>
                    </a:lnTo>
                    <a:lnTo>
                      <a:pt x="567662" y="333554"/>
                    </a:lnTo>
                    <a:lnTo>
                      <a:pt x="595971" y="332253"/>
                    </a:lnTo>
                    <a:cubicBezTo>
                      <a:pt x="659148" y="327949"/>
                      <a:pt x="698224" y="322004"/>
                      <a:pt x="698224" y="315436"/>
                    </a:cubicBezTo>
                    <a:cubicBezTo>
                      <a:pt x="698224" y="308869"/>
                      <a:pt x="659148" y="302923"/>
                      <a:pt x="595972" y="298619"/>
                    </a:cubicBezTo>
                    <a:lnTo>
                      <a:pt x="565994" y="297242"/>
                    </a:lnTo>
                    <a:lnTo>
                      <a:pt x="564617" y="267264"/>
                    </a:lnTo>
                    <a:cubicBezTo>
                      <a:pt x="560313" y="204088"/>
                      <a:pt x="554367" y="165012"/>
                      <a:pt x="547800" y="165012"/>
                    </a:cubicBezTo>
                    <a:cubicBezTo>
                      <a:pt x="541232" y="165012"/>
                      <a:pt x="535287" y="204088"/>
                      <a:pt x="530983" y="267264"/>
                    </a:cubicBezTo>
                    <a:lnTo>
                      <a:pt x="529683" y="295574"/>
                    </a:lnTo>
                    <a:lnTo>
                      <a:pt x="485002" y="293522"/>
                    </a:lnTo>
                    <a:lnTo>
                      <a:pt x="405791" y="292433"/>
                    </a:lnTo>
                    <a:lnTo>
                      <a:pt x="404702" y="213222"/>
                    </a:lnTo>
                    <a:cubicBezTo>
                      <a:pt x="401091" y="87920"/>
                      <a:pt x="392639" y="0"/>
                      <a:pt x="382788" y="0"/>
                    </a:cubicBezTo>
                    <a:cubicBezTo>
                      <a:pt x="372937" y="0"/>
                      <a:pt x="364484" y="87920"/>
                      <a:pt x="360874" y="213222"/>
                    </a:cubicBezTo>
                    <a:lnTo>
                      <a:pt x="359793" y="291800"/>
                    </a:lnTo>
                    <a:lnTo>
                      <a:pt x="349112" y="291653"/>
                    </a:lnTo>
                    <a:cubicBezTo>
                      <a:pt x="156303" y="291653"/>
                      <a:pt x="0" y="302301"/>
                      <a:pt x="0" y="315436"/>
                    </a:cubicBezTo>
                    <a:cubicBezTo>
                      <a:pt x="0" y="328571"/>
                      <a:pt x="156303" y="339219"/>
                      <a:pt x="349112" y="339219"/>
                    </a:cubicBezTo>
                    <a:lnTo>
                      <a:pt x="359143" y="339081"/>
                    </a:lnTo>
                    <a:lnTo>
                      <a:pt x="359005" y="349112"/>
                    </a:lnTo>
                    <a:lnTo>
                      <a:pt x="360570" y="462868"/>
                    </a:lnTo>
                    <a:lnTo>
                      <a:pt x="270633" y="466999"/>
                    </a:lnTo>
                    <a:cubicBezTo>
                      <a:pt x="207456" y="471303"/>
                      <a:pt x="168380" y="477249"/>
                      <a:pt x="168380" y="483816"/>
                    </a:cubicBezTo>
                    <a:cubicBezTo>
                      <a:pt x="168380" y="490383"/>
                      <a:pt x="207456" y="496329"/>
                      <a:pt x="270633" y="500633"/>
                    </a:cubicBezTo>
                    <a:lnTo>
                      <a:pt x="361784" y="504820"/>
                    </a:lnTo>
                    <a:lnTo>
                      <a:pt x="365971" y="595971"/>
                    </a:lnTo>
                    <a:cubicBezTo>
                      <a:pt x="367047" y="611766"/>
                      <a:pt x="368226" y="626054"/>
                      <a:pt x="369491" y="638601"/>
                    </a:cubicBezTo>
                    <a:lnTo>
                      <a:pt x="371383" y="653680"/>
                    </a:lnTo>
                    <a:lnTo>
                      <a:pt x="353955" y="657505"/>
                    </a:lnTo>
                    <a:cubicBezTo>
                      <a:pt x="349304" y="659053"/>
                      <a:pt x="346862" y="660656"/>
                      <a:pt x="346862" y="662298"/>
                    </a:cubicBezTo>
                    <a:cubicBezTo>
                      <a:pt x="346862" y="663940"/>
                      <a:pt x="349304" y="665543"/>
                      <a:pt x="353955" y="667091"/>
                    </a:cubicBezTo>
                    <a:lnTo>
                      <a:pt x="373668" y="671418"/>
                    </a:lnTo>
                    <a:lnTo>
                      <a:pt x="377995" y="691131"/>
                    </a:lnTo>
                    <a:cubicBezTo>
                      <a:pt x="379543" y="695782"/>
                      <a:pt x="381146" y="698224"/>
                      <a:pt x="382788" y="698224"/>
                    </a:cubicBezTo>
                    <a:cubicBezTo>
                      <a:pt x="384430" y="698224"/>
                      <a:pt x="386033" y="695782"/>
                      <a:pt x="387581" y="691131"/>
                    </a:cubicBezTo>
                    <a:lnTo>
                      <a:pt x="391406" y="673703"/>
                    </a:lnTo>
                    <a:lnTo>
                      <a:pt x="406485" y="675595"/>
                    </a:lnTo>
                    <a:cubicBezTo>
                      <a:pt x="419033" y="676861"/>
                      <a:pt x="433321" y="678039"/>
                      <a:pt x="449115" y="679115"/>
                    </a:cubicBezTo>
                    <a:lnTo>
                      <a:pt x="527388" y="682710"/>
                    </a:lnTo>
                    <a:lnTo>
                      <a:pt x="530983" y="760983"/>
                    </a:lnTo>
                    <a:cubicBezTo>
                      <a:pt x="532059" y="776777"/>
                      <a:pt x="533237" y="791065"/>
                      <a:pt x="534503" y="803613"/>
                    </a:cubicBezTo>
                    <a:lnTo>
                      <a:pt x="536395" y="818692"/>
                    </a:lnTo>
                    <a:lnTo>
                      <a:pt x="518967" y="822517"/>
                    </a:lnTo>
                    <a:cubicBezTo>
                      <a:pt x="514316" y="824065"/>
                      <a:pt x="511874" y="825668"/>
                      <a:pt x="511874" y="827310"/>
                    </a:cubicBezTo>
                    <a:cubicBezTo>
                      <a:pt x="511874" y="828952"/>
                      <a:pt x="514316" y="830555"/>
                      <a:pt x="518967" y="832103"/>
                    </a:cubicBezTo>
                    <a:lnTo>
                      <a:pt x="538680" y="836430"/>
                    </a:lnTo>
                    <a:lnTo>
                      <a:pt x="543007" y="856143"/>
                    </a:lnTo>
                    <a:cubicBezTo>
                      <a:pt x="544555" y="860794"/>
                      <a:pt x="546158" y="863236"/>
                      <a:pt x="547800" y="863236"/>
                    </a:cubicBezTo>
                    <a:cubicBezTo>
                      <a:pt x="549442" y="863236"/>
                      <a:pt x="551045" y="860794"/>
                      <a:pt x="552593" y="856143"/>
                    </a:cubicBezTo>
                    <a:lnTo>
                      <a:pt x="556418" y="838715"/>
                    </a:lnTo>
                    <a:lnTo>
                      <a:pt x="571497" y="840607"/>
                    </a:lnTo>
                    <a:cubicBezTo>
                      <a:pt x="584044" y="841872"/>
                      <a:pt x="598332" y="843051"/>
                      <a:pt x="614126" y="844127"/>
                    </a:cubicBezTo>
                    <a:lnTo>
                      <a:pt x="705278" y="848314"/>
                    </a:lnTo>
                    <a:lnTo>
                      <a:pt x="709465" y="939465"/>
                    </a:lnTo>
                    <a:cubicBezTo>
                      <a:pt x="713769" y="1002642"/>
                      <a:pt x="719714" y="1041718"/>
                      <a:pt x="726282" y="1041718"/>
                    </a:cubicBezTo>
                    <a:cubicBezTo>
                      <a:pt x="732849" y="1041718"/>
                      <a:pt x="738795" y="1002642"/>
                      <a:pt x="743099" y="939465"/>
                    </a:cubicBezTo>
                    <a:lnTo>
                      <a:pt x="747230" y="849528"/>
                    </a:lnTo>
                    <a:lnTo>
                      <a:pt x="860986" y="851093"/>
                    </a:lnTo>
                    <a:lnTo>
                      <a:pt x="871017" y="850955"/>
                    </a:lnTo>
                    <a:lnTo>
                      <a:pt x="870879" y="860986"/>
                    </a:lnTo>
                    <a:cubicBezTo>
                      <a:pt x="870879" y="1053795"/>
                      <a:pt x="881527" y="1210098"/>
                      <a:pt x="894662" y="1210098"/>
                    </a:cubicBezTo>
                    <a:cubicBezTo>
                      <a:pt x="907797" y="1210098"/>
                      <a:pt x="918445" y="1053795"/>
                      <a:pt x="918445" y="860986"/>
                    </a:cubicBezTo>
                    <a:lnTo>
                      <a:pt x="918298" y="850304"/>
                    </a:lnTo>
                    <a:lnTo>
                      <a:pt x="996876" y="849224"/>
                    </a:lnTo>
                    <a:cubicBezTo>
                      <a:pt x="1122178" y="845614"/>
                      <a:pt x="1210098" y="837161"/>
                      <a:pt x="1210098" y="82731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FEA4C49A-0F2A-459C-80F4-DF39653C93FE}"/>
              </a:ext>
            </a:extLst>
          </p:cNvPr>
          <p:cNvGrpSpPr/>
          <p:nvPr/>
        </p:nvGrpSpPr>
        <p:grpSpPr>
          <a:xfrm>
            <a:off x="3751180" y="976393"/>
            <a:ext cx="2416964" cy="2474464"/>
            <a:chOff x="3386155" y="610426"/>
            <a:chExt cx="2496086" cy="2555468"/>
          </a:xfrm>
        </p:grpSpPr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699ADBA0-7D8A-4C13-B6B2-28EBBA2F0549}"/>
                </a:ext>
              </a:extLst>
            </p:cNvPr>
            <p:cNvGrpSpPr/>
            <p:nvPr/>
          </p:nvGrpSpPr>
          <p:grpSpPr>
            <a:xfrm>
              <a:off x="3386155" y="610426"/>
              <a:ext cx="2496086" cy="2555468"/>
              <a:chOff x="487680" y="610426"/>
              <a:chExt cx="3392170" cy="3472870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EB363359-558B-414F-8843-751FF9AB53C7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A33F62BF-0A1C-4A7A-BB41-409F1FF22B37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07688796-0CA2-4142-9AA3-A857F87B9627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923C0052-7B42-4BCD-9BF8-1048340190AA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467" name="二等辺三角形 341">
                      <a:extLst>
                        <a:ext uri="{FF2B5EF4-FFF2-40B4-BE49-F238E27FC236}">
                          <a16:creationId xmlns:a16="http://schemas.microsoft.com/office/drawing/2014/main" id="{DC7CC086-FA1E-4744-ABBA-4E5DD5E8024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8" name="フリーフォーム: 図形 467">
                      <a:extLst>
                        <a:ext uri="{FF2B5EF4-FFF2-40B4-BE49-F238E27FC236}">
                          <a16:creationId xmlns:a16="http://schemas.microsoft.com/office/drawing/2014/main" id="{B643EF72-9467-4CA1-8F38-A11DD9A302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9" name="二等辺三角形 337">
                      <a:extLst>
                        <a:ext uri="{FF2B5EF4-FFF2-40B4-BE49-F238E27FC236}">
                          <a16:creationId xmlns:a16="http://schemas.microsoft.com/office/drawing/2014/main" id="{9520FE20-0FE1-434F-BB5D-94BE4BF5D55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B4974D4E-55E2-43C0-9D69-9B52930905D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4" name="楕円 3">
                  <a:extLst>
                    <a:ext uri="{FF2B5EF4-FFF2-40B4-BE49-F238E27FC236}">
                      <a16:creationId xmlns:a16="http://schemas.microsoft.com/office/drawing/2014/main" id="{55C5F752-D0F0-4643-A853-54A9F0C994B9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D9C167D4-477E-4043-86B7-F4502EB368A4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4B7D30E6-2098-438A-B966-59E55CD9CBE8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458" name="楕円 457">
                    <a:extLst>
                      <a:ext uri="{FF2B5EF4-FFF2-40B4-BE49-F238E27FC236}">
                        <a16:creationId xmlns:a16="http://schemas.microsoft.com/office/drawing/2014/main" id="{917198A4-8153-4AC0-9929-A48AF3320158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CA64E745-1297-43A0-931A-0587AA8E7BC3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楕円 459">
                    <a:extLst>
                      <a:ext uri="{FF2B5EF4-FFF2-40B4-BE49-F238E27FC236}">
                        <a16:creationId xmlns:a16="http://schemas.microsoft.com/office/drawing/2014/main" id="{E9696B4F-4294-43FC-8D87-C68819AF308C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3B41B3A6-E430-4D84-8A9C-9AB17A552957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A8525612-1BC4-4E1B-A8F2-A07E94011AD3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48645DEB-0305-4DC0-8519-F00F2972E67A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667848D9-447A-40F9-AB68-08B88DFEE8C2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DE116B9E-5828-4A09-B795-83C244BC4868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E4DB35E1-A478-4F57-935E-27EE7AA10808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D5E2C712-11E0-46F7-B257-BB744BDBA9D0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9B42D4C6-399B-4F19-8EBE-9FB42A51E93A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1A47B368-154A-4A83-B97D-79786DA21DCC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8B2840B1-D3BF-418A-B1C7-E98AE877A1F7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3BEDE255-01F0-49E1-80B2-0E680CEA4F20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C352D50C-8D0E-4B4F-9EC9-0DE7527D3A06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ACE49A0F-2CD9-499E-A15F-D7C399471E3E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60D74C09-E97D-4D24-B541-211C859329F3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84F9E5E9-392A-4194-8670-F21758220F5D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63BA3399-D56D-4E39-82E2-2DA47EBE1FC7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D025A4EE-B684-40D3-8C88-A118D623506F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F76B4444-715E-4992-A5FA-01D09EE676C5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03DBBB6E-E6AD-4376-8CB1-AE67ABFEFA00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102BE7E2-714A-4227-984A-4973E5745D78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2F799817-BF70-4D92-9E01-CC0DBAF134F8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E2F8636B-F724-4D64-B8B1-28A8BE9528F3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BE36107C-E8EC-4E7C-AB03-013A6D9FF11E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72D05765-DDA4-46E1-83A3-F26F3A146FB8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24131424-13DF-4EC1-AC5E-EB9C613045EB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3BB873E9-F596-4C99-ABC6-F52F8AED6BB0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9300012C-FF26-4FD2-8649-311AC5A6D3C7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737CE54C-638B-424F-B202-7CDB47166059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2935613F-7970-46BE-A416-A11E7CC7B312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7CA4AB02-C35C-407B-9850-185443240FB2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31401EF9-3985-41D9-9102-CA0373CB18C3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B8081053-042B-48DC-B4B5-77943F593D3C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70315525-E0AD-494C-8670-76FFD3FB6A79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FFC775F3-598B-4615-82A0-5CB48B80B709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3F83A752-F2CB-4296-9307-D1AC8816C2C8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波線 426">
                    <a:extLst>
                      <a:ext uri="{FF2B5EF4-FFF2-40B4-BE49-F238E27FC236}">
                        <a16:creationId xmlns:a16="http://schemas.microsoft.com/office/drawing/2014/main" id="{EF1151AA-306B-488A-B38F-6BA033A59FBC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EAF7C4FE-1857-4566-B8FB-AF2FEEF576DD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487475A8-BF05-4D2B-A9EE-90A6E60DB5FD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波線 424">
                    <a:extLst>
                      <a:ext uri="{FF2B5EF4-FFF2-40B4-BE49-F238E27FC236}">
                        <a16:creationId xmlns:a16="http://schemas.microsoft.com/office/drawing/2014/main" id="{2EF5D9FC-9FC9-4759-828A-D02CF45749B1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70683970-8F0E-4990-B8CC-1D703448C136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523412A1-AC1A-4BC0-85D9-F8EA558CFCDF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波線 422">
                    <a:extLst>
                      <a:ext uri="{FF2B5EF4-FFF2-40B4-BE49-F238E27FC236}">
                        <a16:creationId xmlns:a16="http://schemas.microsoft.com/office/drawing/2014/main" id="{1C74DE9F-7D5A-4CBC-9611-C6464796F80E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02D4D0C3-9184-4D87-BDA9-EBE44D2E389E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D5F370AA-8D4D-44E5-977D-83566B99357F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波線 420">
                    <a:extLst>
                      <a:ext uri="{FF2B5EF4-FFF2-40B4-BE49-F238E27FC236}">
                        <a16:creationId xmlns:a16="http://schemas.microsoft.com/office/drawing/2014/main" id="{E206A873-EEE0-4970-9751-B23685DF3F64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7051A203-4987-444D-B80C-AC9F2273B1D3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8405A08A-E6B1-464F-B13F-9199FFB3F1E3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波線 418">
                    <a:extLst>
                      <a:ext uri="{FF2B5EF4-FFF2-40B4-BE49-F238E27FC236}">
                        <a16:creationId xmlns:a16="http://schemas.microsoft.com/office/drawing/2014/main" id="{46665AC6-E19D-47D9-BAE4-B8B9AB5BDE98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76C21B95-0844-4CDD-9F34-1C0176B40027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39747546-DAC4-42F4-9748-F5660DD4BB31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41A8F6A5-2EAB-4BC3-B09B-CDC99A196531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波線 416">
                    <a:extLst>
                      <a:ext uri="{FF2B5EF4-FFF2-40B4-BE49-F238E27FC236}">
                        <a16:creationId xmlns:a16="http://schemas.microsoft.com/office/drawing/2014/main" id="{2958B760-778D-4603-AFBA-3D49F4BBCD95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545E71D6-85C0-43CB-A30B-404AFB236D4E}"/>
                </a:ext>
              </a:extLst>
            </p:cNvPr>
            <p:cNvGrpSpPr/>
            <p:nvPr/>
          </p:nvGrpSpPr>
          <p:grpSpPr>
            <a:xfrm>
              <a:off x="4188258" y="1126021"/>
              <a:ext cx="792409" cy="624258"/>
              <a:chOff x="1034892" y="1178532"/>
              <a:chExt cx="792409" cy="624258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CE92E75C-3DC5-481C-89F1-F47CB75D200D}"/>
                  </a:ext>
                </a:extLst>
              </p:cNvPr>
              <p:cNvSpPr/>
              <p:nvPr/>
            </p:nvSpPr>
            <p:spPr>
              <a:xfrm>
                <a:off x="1034892" y="1178532"/>
                <a:ext cx="792409" cy="624258"/>
              </a:xfrm>
              <a:custGeom>
                <a:avLst/>
                <a:gdLst>
                  <a:gd name="connsiteX0" fmla="*/ 92932 w 791609"/>
                  <a:gd name="connsiteY0" fmla="*/ 44626 h 649457"/>
                  <a:gd name="connsiteX1" fmla="*/ 118332 w 791609"/>
                  <a:gd name="connsiteY1" fmla="*/ 155751 h 649457"/>
                  <a:gd name="connsiteX2" fmla="*/ 857 w 791609"/>
                  <a:gd name="connsiteY2" fmla="*/ 263701 h 649457"/>
                  <a:gd name="connsiteX3" fmla="*/ 64357 w 791609"/>
                  <a:gd name="connsiteY3" fmla="*/ 381176 h 649457"/>
                  <a:gd name="connsiteX4" fmla="*/ 48482 w 791609"/>
                  <a:gd name="connsiteY4" fmla="*/ 505001 h 649457"/>
                  <a:gd name="connsiteX5" fmla="*/ 223107 w 791609"/>
                  <a:gd name="connsiteY5" fmla="*/ 533576 h 649457"/>
                  <a:gd name="connsiteX6" fmla="*/ 340582 w 791609"/>
                  <a:gd name="connsiteY6" fmla="*/ 647876 h 649457"/>
                  <a:gd name="connsiteX7" fmla="*/ 505682 w 791609"/>
                  <a:gd name="connsiteY7" fmla="*/ 600251 h 649457"/>
                  <a:gd name="connsiteX8" fmla="*/ 689832 w 791609"/>
                  <a:gd name="connsiteY8" fmla="*/ 600251 h 649457"/>
                  <a:gd name="connsiteX9" fmla="*/ 737457 w 791609"/>
                  <a:gd name="connsiteY9" fmla="*/ 454201 h 649457"/>
                  <a:gd name="connsiteX10" fmla="*/ 791432 w 791609"/>
                  <a:gd name="connsiteY10" fmla="*/ 314501 h 649457"/>
                  <a:gd name="connsiteX11" fmla="*/ 718407 w 791609"/>
                  <a:gd name="connsiteY11" fmla="*/ 203376 h 649457"/>
                  <a:gd name="connsiteX12" fmla="*/ 712057 w 791609"/>
                  <a:gd name="connsiteY12" fmla="*/ 35101 h 649457"/>
                  <a:gd name="connsiteX13" fmla="*/ 597757 w 791609"/>
                  <a:gd name="connsiteY13" fmla="*/ 176 h 649457"/>
                  <a:gd name="connsiteX14" fmla="*/ 483457 w 791609"/>
                  <a:gd name="connsiteY14" fmla="*/ 25576 h 649457"/>
                  <a:gd name="connsiteX15" fmla="*/ 324707 w 791609"/>
                  <a:gd name="connsiteY15" fmla="*/ 176 h 649457"/>
                  <a:gd name="connsiteX16" fmla="*/ 267557 w 791609"/>
                  <a:gd name="connsiteY16" fmla="*/ 41451 h 649457"/>
                  <a:gd name="connsiteX17" fmla="*/ 92932 w 791609"/>
                  <a:gd name="connsiteY17" fmla="*/ 44626 h 649457"/>
                  <a:gd name="connsiteX0" fmla="*/ 92604 w 791281"/>
                  <a:gd name="connsiteY0" fmla="*/ 44626 h 649457"/>
                  <a:gd name="connsiteX1" fmla="*/ 105304 w 791281"/>
                  <a:gd name="connsiteY1" fmla="*/ 181151 h 649457"/>
                  <a:gd name="connsiteX2" fmla="*/ 529 w 791281"/>
                  <a:gd name="connsiteY2" fmla="*/ 263701 h 649457"/>
                  <a:gd name="connsiteX3" fmla="*/ 64029 w 791281"/>
                  <a:gd name="connsiteY3" fmla="*/ 381176 h 649457"/>
                  <a:gd name="connsiteX4" fmla="*/ 48154 w 791281"/>
                  <a:gd name="connsiteY4" fmla="*/ 505001 h 649457"/>
                  <a:gd name="connsiteX5" fmla="*/ 222779 w 791281"/>
                  <a:gd name="connsiteY5" fmla="*/ 533576 h 649457"/>
                  <a:gd name="connsiteX6" fmla="*/ 340254 w 791281"/>
                  <a:gd name="connsiteY6" fmla="*/ 647876 h 649457"/>
                  <a:gd name="connsiteX7" fmla="*/ 505354 w 791281"/>
                  <a:gd name="connsiteY7" fmla="*/ 600251 h 649457"/>
                  <a:gd name="connsiteX8" fmla="*/ 689504 w 791281"/>
                  <a:gd name="connsiteY8" fmla="*/ 600251 h 649457"/>
                  <a:gd name="connsiteX9" fmla="*/ 737129 w 791281"/>
                  <a:gd name="connsiteY9" fmla="*/ 454201 h 649457"/>
                  <a:gd name="connsiteX10" fmla="*/ 791104 w 791281"/>
                  <a:gd name="connsiteY10" fmla="*/ 314501 h 649457"/>
                  <a:gd name="connsiteX11" fmla="*/ 718079 w 791281"/>
                  <a:gd name="connsiteY11" fmla="*/ 203376 h 649457"/>
                  <a:gd name="connsiteX12" fmla="*/ 711729 w 791281"/>
                  <a:gd name="connsiteY12" fmla="*/ 35101 h 649457"/>
                  <a:gd name="connsiteX13" fmla="*/ 597429 w 791281"/>
                  <a:gd name="connsiteY13" fmla="*/ 176 h 649457"/>
                  <a:gd name="connsiteX14" fmla="*/ 483129 w 791281"/>
                  <a:gd name="connsiteY14" fmla="*/ 25576 h 649457"/>
                  <a:gd name="connsiteX15" fmla="*/ 324379 w 791281"/>
                  <a:gd name="connsiteY15" fmla="*/ 176 h 649457"/>
                  <a:gd name="connsiteX16" fmla="*/ 267229 w 791281"/>
                  <a:gd name="connsiteY16" fmla="*/ 41451 h 649457"/>
                  <a:gd name="connsiteX17" fmla="*/ 92604 w 791281"/>
                  <a:gd name="connsiteY17" fmla="*/ 44626 h 649457"/>
                  <a:gd name="connsiteX0" fmla="*/ 133879 w 791281"/>
                  <a:gd name="connsiteY0" fmla="*/ 66851 h 649457"/>
                  <a:gd name="connsiteX1" fmla="*/ 105304 w 791281"/>
                  <a:gd name="connsiteY1" fmla="*/ 181151 h 649457"/>
                  <a:gd name="connsiteX2" fmla="*/ 529 w 791281"/>
                  <a:gd name="connsiteY2" fmla="*/ 263701 h 649457"/>
                  <a:gd name="connsiteX3" fmla="*/ 64029 w 791281"/>
                  <a:gd name="connsiteY3" fmla="*/ 381176 h 649457"/>
                  <a:gd name="connsiteX4" fmla="*/ 48154 w 791281"/>
                  <a:gd name="connsiteY4" fmla="*/ 505001 h 649457"/>
                  <a:gd name="connsiteX5" fmla="*/ 222779 w 791281"/>
                  <a:gd name="connsiteY5" fmla="*/ 533576 h 649457"/>
                  <a:gd name="connsiteX6" fmla="*/ 340254 w 791281"/>
                  <a:gd name="connsiteY6" fmla="*/ 647876 h 649457"/>
                  <a:gd name="connsiteX7" fmla="*/ 505354 w 791281"/>
                  <a:gd name="connsiteY7" fmla="*/ 600251 h 649457"/>
                  <a:gd name="connsiteX8" fmla="*/ 689504 w 791281"/>
                  <a:gd name="connsiteY8" fmla="*/ 600251 h 649457"/>
                  <a:gd name="connsiteX9" fmla="*/ 737129 w 791281"/>
                  <a:gd name="connsiteY9" fmla="*/ 454201 h 649457"/>
                  <a:gd name="connsiteX10" fmla="*/ 791104 w 791281"/>
                  <a:gd name="connsiteY10" fmla="*/ 314501 h 649457"/>
                  <a:gd name="connsiteX11" fmla="*/ 718079 w 791281"/>
                  <a:gd name="connsiteY11" fmla="*/ 203376 h 649457"/>
                  <a:gd name="connsiteX12" fmla="*/ 711729 w 791281"/>
                  <a:gd name="connsiteY12" fmla="*/ 35101 h 649457"/>
                  <a:gd name="connsiteX13" fmla="*/ 597429 w 791281"/>
                  <a:gd name="connsiteY13" fmla="*/ 176 h 649457"/>
                  <a:gd name="connsiteX14" fmla="*/ 483129 w 791281"/>
                  <a:gd name="connsiteY14" fmla="*/ 25576 h 649457"/>
                  <a:gd name="connsiteX15" fmla="*/ 324379 w 791281"/>
                  <a:gd name="connsiteY15" fmla="*/ 176 h 649457"/>
                  <a:gd name="connsiteX16" fmla="*/ 267229 w 791281"/>
                  <a:gd name="connsiteY16" fmla="*/ 41451 h 649457"/>
                  <a:gd name="connsiteX17" fmla="*/ 133879 w 791281"/>
                  <a:gd name="connsiteY17" fmla="*/ 66851 h 649457"/>
                  <a:gd name="connsiteX0" fmla="*/ 133879 w 791281"/>
                  <a:gd name="connsiteY0" fmla="*/ 66851 h 649457"/>
                  <a:gd name="connsiteX1" fmla="*/ 105304 w 791281"/>
                  <a:gd name="connsiteY1" fmla="*/ 181151 h 649457"/>
                  <a:gd name="connsiteX2" fmla="*/ 529 w 791281"/>
                  <a:gd name="connsiteY2" fmla="*/ 263701 h 649457"/>
                  <a:gd name="connsiteX3" fmla="*/ 64029 w 791281"/>
                  <a:gd name="connsiteY3" fmla="*/ 381176 h 649457"/>
                  <a:gd name="connsiteX4" fmla="*/ 48154 w 791281"/>
                  <a:gd name="connsiteY4" fmla="*/ 505001 h 649457"/>
                  <a:gd name="connsiteX5" fmla="*/ 222779 w 791281"/>
                  <a:gd name="connsiteY5" fmla="*/ 533576 h 649457"/>
                  <a:gd name="connsiteX6" fmla="*/ 340254 w 791281"/>
                  <a:gd name="connsiteY6" fmla="*/ 647876 h 649457"/>
                  <a:gd name="connsiteX7" fmla="*/ 505354 w 791281"/>
                  <a:gd name="connsiteY7" fmla="*/ 600251 h 649457"/>
                  <a:gd name="connsiteX8" fmla="*/ 689504 w 791281"/>
                  <a:gd name="connsiteY8" fmla="*/ 600251 h 649457"/>
                  <a:gd name="connsiteX9" fmla="*/ 737129 w 791281"/>
                  <a:gd name="connsiteY9" fmla="*/ 454201 h 649457"/>
                  <a:gd name="connsiteX10" fmla="*/ 791104 w 791281"/>
                  <a:gd name="connsiteY10" fmla="*/ 314501 h 649457"/>
                  <a:gd name="connsiteX11" fmla="*/ 718079 w 791281"/>
                  <a:gd name="connsiteY11" fmla="*/ 203376 h 649457"/>
                  <a:gd name="connsiteX12" fmla="*/ 711729 w 791281"/>
                  <a:gd name="connsiteY12" fmla="*/ 35101 h 649457"/>
                  <a:gd name="connsiteX13" fmla="*/ 597429 w 791281"/>
                  <a:gd name="connsiteY13" fmla="*/ 176 h 649457"/>
                  <a:gd name="connsiteX14" fmla="*/ 483129 w 791281"/>
                  <a:gd name="connsiteY14" fmla="*/ 25576 h 649457"/>
                  <a:gd name="connsiteX15" fmla="*/ 324379 w 791281"/>
                  <a:gd name="connsiteY15" fmla="*/ 176 h 649457"/>
                  <a:gd name="connsiteX16" fmla="*/ 267229 w 791281"/>
                  <a:gd name="connsiteY16" fmla="*/ 41451 h 649457"/>
                  <a:gd name="connsiteX17" fmla="*/ 133879 w 791281"/>
                  <a:gd name="connsiteY17" fmla="*/ 66851 h 649457"/>
                  <a:gd name="connsiteX0" fmla="*/ 133879 w 791281"/>
                  <a:gd name="connsiteY0" fmla="*/ 66851 h 649457"/>
                  <a:gd name="connsiteX1" fmla="*/ 105304 w 791281"/>
                  <a:gd name="connsiteY1" fmla="*/ 181151 h 649457"/>
                  <a:gd name="connsiteX2" fmla="*/ 529 w 791281"/>
                  <a:gd name="connsiteY2" fmla="*/ 263701 h 649457"/>
                  <a:gd name="connsiteX3" fmla="*/ 64029 w 791281"/>
                  <a:gd name="connsiteY3" fmla="*/ 381176 h 649457"/>
                  <a:gd name="connsiteX4" fmla="*/ 48154 w 791281"/>
                  <a:gd name="connsiteY4" fmla="*/ 505001 h 649457"/>
                  <a:gd name="connsiteX5" fmla="*/ 222779 w 791281"/>
                  <a:gd name="connsiteY5" fmla="*/ 533576 h 649457"/>
                  <a:gd name="connsiteX6" fmla="*/ 340254 w 791281"/>
                  <a:gd name="connsiteY6" fmla="*/ 647876 h 649457"/>
                  <a:gd name="connsiteX7" fmla="*/ 505354 w 791281"/>
                  <a:gd name="connsiteY7" fmla="*/ 600251 h 649457"/>
                  <a:gd name="connsiteX8" fmla="*/ 689504 w 791281"/>
                  <a:gd name="connsiteY8" fmla="*/ 600251 h 649457"/>
                  <a:gd name="connsiteX9" fmla="*/ 737129 w 791281"/>
                  <a:gd name="connsiteY9" fmla="*/ 454201 h 649457"/>
                  <a:gd name="connsiteX10" fmla="*/ 791104 w 791281"/>
                  <a:gd name="connsiteY10" fmla="*/ 314501 h 649457"/>
                  <a:gd name="connsiteX11" fmla="*/ 718079 w 791281"/>
                  <a:gd name="connsiteY11" fmla="*/ 203376 h 649457"/>
                  <a:gd name="connsiteX12" fmla="*/ 711729 w 791281"/>
                  <a:gd name="connsiteY12" fmla="*/ 35101 h 649457"/>
                  <a:gd name="connsiteX13" fmla="*/ 597429 w 791281"/>
                  <a:gd name="connsiteY13" fmla="*/ 176 h 649457"/>
                  <a:gd name="connsiteX14" fmla="*/ 483129 w 791281"/>
                  <a:gd name="connsiteY14" fmla="*/ 25576 h 649457"/>
                  <a:gd name="connsiteX15" fmla="*/ 359304 w 791281"/>
                  <a:gd name="connsiteY15" fmla="*/ 176 h 649457"/>
                  <a:gd name="connsiteX16" fmla="*/ 267229 w 791281"/>
                  <a:gd name="connsiteY16" fmla="*/ 41451 h 649457"/>
                  <a:gd name="connsiteX17" fmla="*/ 133879 w 791281"/>
                  <a:gd name="connsiteY17" fmla="*/ 66851 h 649457"/>
                  <a:gd name="connsiteX0" fmla="*/ 133879 w 791281"/>
                  <a:gd name="connsiteY0" fmla="*/ 68175 h 650781"/>
                  <a:gd name="connsiteX1" fmla="*/ 105304 w 791281"/>
                  <a:gd name="connsiteY1" fmla="*/ 182475 h 650781"/>
                  <a:gd name="connsiteX2" fmla="*/ 529 w 791281"/>
                  <a:gd name="connsiteY2" fmla="*/ 265025 h 650781"/>
                  <a:gd name="connsiteX3" fmla="*/ 64029 w 791281"/>
                  <a:gd name="connsiteY3" fmla="*/ 382500 h 650781"/>
                  <a:gd name="connsiteX4" fmla="*/ 48154 w 791281"/>
                  <a:gd name="connsiteY4" fmla="*/ 506325 h 650781"/>
                  <a:gd name="connsiteX5" fmla="*/ 222779 w 791281"/>
                  <a:gd name="connsiteY5" fmla="*/ 534900 h 650781"/>
                  <a:gd name="connsiteX6" fmla="*/ 340254 w 791281"/>
                  <a:gd name="connsiteY6" fmla="*/ 649200 h 650781"/>
                  <a:gd name="connsiteX7" fmla="*/ 505354 w 791281"/>
                  <a:gd name="connsiteY7" fmla="*/ 601575 h 650781"/>
                  <a:gd name="connsiteX8" fmla="*/ 689504 w 791281"/>
                  <a:gd name="connsiteY8" fmla="*/ 601575 h 650781"/>
                  <a:gd name="connsiteX9" fmla="*/ 737129 w 791281"/>
                  <a:gd name="connsiteY9" fmla="*/ 455525 h 650781"/>
                  <a:gd name="connsiteX10" fmla="*/ 791104 w 791281"/>
                  <a:gd name="connsiteY10" fmla="*/ 315825 h 650781"/>
                  <a:gd name="connsiteX11" fmla="*/ 718079 w 791281"/>
                  <a:gd name="connsiteY11" fmla="*/ 204700 h 650781"/>
                  <a:gd name="connsiteX12" fmla="*/ 711729 w 791281"/>
                  <a:gd name="connsiteY12" fmla="*/ 36425 h 650781"/>
                  <a:gd name="connsiteX13" fmla="*/ 597429 w 791281"/>
                  <a:gd name="connsiteY13" fmla="*/ 1500 h 650781"/>
                  <a:gd name="connsiteX14" fmla="*/ 483129 w 791281"/>
                  <a:gd name="connsiteY14" fmla="*/ 26900 h 650781"/>
                  <a:gd name="connsiteX15" fmla="*/ 359304 w 791281"/>
                  <a:gd name="connsiteY15" fmla="*/ 1500 h 650781"/>
                  <a:gd name="connsiteX16" fmla="*/ 267229 w 791281"/>
                  <a:gd name="connsiteY16" fmla="*/ 42775 h 650781"/>
                  <a:gd name="connsiteX17" fmla="*/ 133879 w 791281"/>
                  <a:gd name="connsiteY17" fmla="*/ 68175 h 650781"/>
                  <a:gd name="connsiteX0" fmla="*/ 133879 w 791281"/>
                  <a:gd name="connsiteY0" fmla="*/ 68175 h 626278"/>
                  <a:gd name="connsiteX1" fmla="*/ 105304 w 791281"/>
                  <a:gd name="connsiteY1" fmla="*/ 182475 h 626278"/>
                  <a:gd name="connsiteX2" fmla="*/ 529 w 791281"/>
                  <a:gd name="connsiteY2" fmla="*/ 265025 h 626278"/>
                  <a:gd name="connsiteX3" fmla="*/ 64029 w 791281"/>
                  <a:gd name="connsiteY3" fmla="*/ 382500 h 626278"/>
                  <a:gd name="connsiteX4" fmla="*/ 48154 w 791281"/>
                  <a:gd name="connsiteY4" fmla="*/ 506325 h 626278"/>
                  <a:gd name="connsiteX5" fmla="*/ 222779 w 791281"/>
                  <a:gd name="connsiteY5" fmla="*/ 534900 h 626278"/>
                  <a:gd name="connsiteX6" fmla="*/ 349779 w 791281"/>
                  <a:gd name="connsiteY6" fmla="*/ 623800 h 626278"/>
                  <a:gd name="connsiteX7" fmla="*/ 505354 w 791281"/>
                  <a:gd name="connsiteY7" fmla="*/ 601575 h 626278"/>
                  <a:gd name="connsiteX8" fmla="*/ 689504 w 791281"/>
                  <a:gd name="connsiteY8" fmla="*/ 601575 h 626278"/>
                  <a:gd name="connsiteX9" fmla="*/ 737129 w 791281"/>
                  <a:gd name="connsiteY9" fmla="*/ 455525 h 626278"/>
                  <a:gd name="connsiteX10" fmla="*/ 791104 w 791281"/>
                  <a:gd name="connsiteY10" fmla="*/ 315825 h 626278"/>
                  <a:gd name="connsiteX11" fmla="*/ 718079 w 791281"/>
                  <a:gd name="connsiteY11" fmla="*/ 204700 h 626278"/>
                  <a:gd name="connsiteX12" fmla="*/ 711729 w 791281"/>
                  <a:gd name="connsiteY12" fmla="*/ 36425 h 626278"/>
                  <a:gd name="connsiteX13" fmla="*/ 597429 w 791281"/>
                  <a:gd name="connsiteY13" fmla="*/ 1500 h 626278"/>
                  <a:gd name="connsiteX14" fmla="*/ 483129 w 791281"/>
                  <a:gd name="connsiteY14" fmla="*/ 26900 h 626278"/>
                  <a:gd name="connsiteX15" fmla="*/ 359304 w 791281"/>
                  <a:gd name="connsiteY15" fmla="*/ 1500 h 626278"/>
                  <a:gd name="connsiteX16" fmla="*/ 267229 w 791281"/>
                  <a:gd name="connsiteY16" fmla="*/ 42775 h 626278"/>
                  <a:gd name="connsiteX17" fmla="*/ 133879 w 791281"/>
                  <a:gd name="connsiteY17" fmla="*/ 68175 h 626278"/>
                  <a:gd name="connsiteX0" fmla="*/ 133879 w 791281"/>
                  <a:gd name="connsiteY0" fmla="*/ 68175 h 624439"/>
                  <a:gd name="connsiteX1" fmla="*/ 105304 w 791281"/>
                  <a:gd name="connsiteY1" fmla="*/ 182475 h 624439"/>
                  <a:gd name="connsiteX2" fmla="*/ 529 w 791281"/>
                  <a:gd name="connsiteY2" fmla="*/ 265025 h 624439"/>
                  <a:gd name="connsiteX3" fmla="*/ 64029 w 791281"/>
                  <a:gd name="connsiteY3" fmla="*/ 382500 h 624439"/>
                  <a:gd name="connsiteX4" fmla="*/ 48154 w 791281"/>
                  <a:gd name="connsiteY4" fmla="*/ 506325 h 624439"/>
                  <a:gd name="connsiteX5" fmla="*/ 222779 w 791281"/>
                  <a:gd name="connsiteY5" fmla="*/ 534900 h 624439"/>
                  <a:gd name="connsiteX6" fmla="*/ 349779 w 791281"/>
                  <a:gd name="connsiteY6" fmla="*/ 623800 h 624439"/>
                  <a:gd name="connsiteX7" fmla="*/ 505354 w 791281"/>
                  <a:gd name="connsiteY7" fmla="*/ 601575 h 624439"/>
                  <a:gd name="connsiteX8" fmla="*/ 689504 w 791281"/>
                  <a:gd name="connsiteY8" fmla="*/ 601575 h 624439"/>
                  <a:gd name="connsiteX9" fmla="*/ 737129 w 791281"/>
                  <a:gd name="connsiteY9" fmla="*/ 455525 h 624439"/>
                  <a:gd name="connsiteX10" fmla="*/ 791104 w 791281"/>
                  <a:gd name="connsiteY10" fmla="*/ 315825 h 624439"/>
                  <a:gd name="connsiteX11" fmla="*/ 718079 w 791281"/>
                  <a:gd name="connsiteY11" fmla="*/ 204700 h 624439"/>
                  <a:gd name="connsiteX12" fmla="*/ 711729 w 791281"/>
                  <a:gd name="connsiteY12" fmla="*/ 36425 h 624439"/>
                  <a:gd name="connsiteX13" fmla="*/ 597429 w 791281"/>
                  <a:gd name="connsiteY13" fmla="*/ 1500 h 624439"/>
                  <a:gd name="connsiteX14" fmla="*/ 483129 w 791281"/>
                  <a:gd name="connsiteY14" fmla="*/ 26900 h 624439"/>
                  <a:gd name="connsiteX15" fmla="*/ 359304 w 791281"/>
                  <a:gd name="connsiteY15" fmla="*/ 1500 h 624439"/>
                  <a:gd name="connsiteX16" fmla="*/ 267229 w 791281"/>
                  <a:gd name="connsiteY16" fmla="*/ 42775 h 624439"/>
                  <a:gd name="connsiteX17" fmla="*/ 133879 w 791281"/>
                  <a:gd name="connsiteY17" fmla="*/ 68175 h 624439"/>
                  <a:gd name="connsiteX0" fmla="*/ 133879 w 791281"/>
                  <a:gd name="connsiteY0" fmla="*/ 68175 h 624439"/>
                  <a:gd name="connsiteX1" fmla="*/ 105304 w 791281"/>
                  <a:gd name="connsiteY1" fmla="*/ 182475 h 624439"/>
                  <a:gd name="connsiteX2" fmla="*/ 529 w 791281"/>
                  <a:gd name="connsiteY2" fmla="*/ 265025 h 624439"/>
                  <a:gd name="connsiteX3" fmla="*/ 64029 w 791281"/>
                  <a:gd name="connsiteY3" fmla="*/ 382500 h 624439"/>
                  <a:gd name="connsiteX4" fmla="*/ 48154 w 791281"/>
                  <a:gd name="connsiteY4" fmla="*/ 506325 h 624439"/>
                  <a:gd name="connsiteX5" fmla="*/ 222779 w 791281"/>
                  <a:gd name="connsiteY5" fmla="*/ 534900 h 624439"/>
                  <a:gd name="connsiteX6" fmla="*/ 349779 w 791281"/>
                  <a:gd name="connsiteY6" fmla="*/ 623800 h 624439"/>
                  <a:gd name="connsiteX7" fmla="*/ 524404 w 791281"/>
                  <a:gd name="connsiteY7" fmla="*/ 576175 h 624439"/>
                  <a:gd name="connsiteX8" fmla="*/ 689504 w 791281"/>
                  <a:gd name="connsiteY8" fmla="*/ 601575 h 624439"/>
                  <a:gd name="connsiteX9" fmla="*/ 737129 w 791281"/>
                  <a:gd name="connsiteY9" fmla="*/ 455525 h 624439"/>
                  <a:gd name="connsiteX10" fmla="*/ 791104 w 791281"/>
                  <a:gd name="connsiteY10" fmla="*/ 315825 h 624439"/>
                  <a:gd name="connsiteX11" fmla="*/ 718079 w 791281"/>
                  <a:gd name="connsiteY11" fmla="*/ 204700 h 624439"/>
                  <a:gd name="connsiteX12" fmla="*/ 711729 w 791281"/>
                  <a:gd name="connsiteY12" fmla="*/ 36425 h 624439"/>
                  <a:gd name="connsiteX13" fmla="*/ 597429 w 791281"/>
                  <a:gd name="connsiteY13" fmla="*/ 1500 h 624439"/>
                  <a:gd name="connsiteX14" fmla="*/ 483129 w 791281"/>
                  <a:gd name="connsiteY14" fmla="*/ 26900 h 624439"/>
                  <a:gd name="connsiteX15" fmla="*/ 359304 w 791281"/>
                  <a:gd name="connsiteY15" fmla="*/ 1500 h 624439"/>
                  <a:gd name="connsiteX16" fmla="*/ 267229 w 791281"/>
                  <a:gd name="connsiteY16" fmla="*/ 42775 h 624439"/>
                  <a:gd name="connsiteX17" fmla="*/ 133879 w 791281"/>
                  <a:gd name="connsiteY17" fmla="*/ 68175 h 624439"/>
                  <a:gd name="connsiteX0" fmla="*/ 133879 w 791221"/>
                  <a:gd name="connsiteY0" fmla="*/ 68175 h 624439"/>
                  <a:gd name="connsiteX1" fmla="*/ 105304 w 791221"/>
                  <a:gd name="connsiteY1" fmla="*/ 182475 h 624439"/>
                  <a:gd name="connsiteX2" fmla="*/ 529 w 791221"/>
                  <a:gd name="connsiteY2" fmla="*/ 265025 h 624439"/>
                  <a:gd name="connsiteX3" fmla="*/ 64029 w 791221"/>
                  <a:gd name="connsiteY3" fmla="*/ 382500 h 624439"/>
                  <a:gd name="connsiteX4" fmla="*/ 48154 w 791221"/>
                  <a:gd name="connsiteY4" fmla="*/ 506325 h 624439"/>
                  <a:gd name="connsiteX5" fmla="*/ 222779 w 791221"/>
                  <a:gd name="connsiteY5" fmla="*/ 534900 h 624439"/>
                  <a:gd name="connsiteX6" fmla="*/ 349779 w 791221"/>
                  <a:gd name="connsiteY6" fmla="*/ 623800 h 624439"/>
                  <a:gd name="connsiteX7" fmla="*/ 524404 w 791221"/>
                  <a:gd name="connsiteY7" fmla="*/ 576175 h 624439"/>
                  <a:gd name="connsiteX8" fmla="*/ 689504 w 791221"/>
                  <a:gd name="connsiteY8" fmla="*/ 601575 h 624439"/>
                  <a:gd name="connsiteX9" fmla="*/ 733954 w 791221"/>
                  <a:gd name="connsiteY9" fmla="*/ 414250 h 624439"/>
                  <a:gd name="connsiteX10" fmla="*/ 791104 w 791221"/>
                  <a:gd name="connsiteY10" fmla="*/ 315825 h 624439"/>
                  <a:gd name="connsiteX11" fmla="*/ 718079 w 791221"/>
                  <a:gd name="connsiteY11" fmla="*/ 204700 h 624439"/>
                  <a:gd name="connsiteX12" fmla="*/ 711729 w 791221"/>
                  <a:gd name="connsiteY12" fmla="*/ 36425 h 624439"/>
                  <a:gd name="connsiteX13" fmla="*/ 597429 w 791221"/>
                  <a:gd name="connsiteY13" fmla="*/ 1500 h 624439"/>
                  <a:gd name="connsiteX14" fmla="*/ 483129 w 791221"/>
                  <a:gd name="connsiteY14" fmla="*/ 26900 h 624439"/>
                  <a:gd name="connsiteX15" fmla="*/ 359304 w 791221"/>
                  <a:gd name="connsiteY15" fmla="*/ 1500 h 624439"/>
                  <a:gd name="connsiteX16" fmla="*/ 267229 w 791221"/>
                  <a:gd name="connsiteY16" fmla="*/ 42775 h 624439"/>
                  <a:gd name="connsiteX17" fmla="*/ 133879 w 791221"/>
                  <a:gd name="connsiteY17" fmla="*/ 68175 h 624439"/>
                  <a:gd name="connsiteX0" fmla="*/ 133879 w 791212"/>
                  <a:gd name="connsiteY0" fmla="*/ 68175 h 624504"/>
                  <a:gd name="connsiteX1" fmla="*/ 105304 w 791212"/>
                  <a:gd name="connsiteY1" fmla="*/ 182475 h 624504"/>
                  <a:gd name="connsiteX2" fmla="*/ 529 w 791212"/>
                  <a:gd name="connsiteY2" fmla="*/ 265025 h 624504"/>
                  <a:gd name="connsiteX3" fmla="*/ 64029 w 791212"/>
                  <a:gd name="connsiteY3" fmla="*/ 382500 h 624504"/>
                  <a:gd name="connsiteX4" fmla="*/ 48154 w 791212"/>
                  <a:gd name="connsiteY4" fmla="*/ 506325 h 624504"/>
                  <a:gd name="connsiteX5" fmla="*/ 222779 w 791212"/>
                  <a:gd name="connsiteY5" fmla="*/ 534900 h 624504"/>
                  <a:gd name="connsiteX6" fmla="*/ 349779 w 791212"/>
                  <a:gd name="connsiteY6" fmla="*/ 623800 h 624504"/>
                  <a:gd name="connsiteX7" fmla="*/ 524404 w 791212"/>
                  <a:gd name="connsiteY7" fmla="*/ 576175 h 624504"/>
                  <a:gd name="connsiteX8" fmla="*/ 711729 w 791212"/>
                  <a:gd name="connsiteY8" fmla="*/ 569825 h 624504"/>
                  <a:gd name="connsiteX9" fmla="*/ 733954 w 791212"/>
                  <a:gd name="connsiteY9" fmla="*/ 414250 h 624504"/>
                  <a:gd name="connsiteX10" fmla="*/ 791104 w 791212"/>
                  <a:gd name="connsiteY10" fmla="*/ 315825 h 624504"/>
                  <a:gd name="connsiteX11" fmla="*/ 718079 w 791212"/>
                  <a:gd name="connsiteY11" fmla="*/ 204700 h 624504"/>
                  <a:gd name="connsiteX12" fmla="*/ 711729 w 791212"/>
                  <a:gd name="connsiteY12" fmla="*/ 36425 h 624504"/>
                  <a:gd name="connsiteX13" fmla="*/ 597429 w 791212"/>
                  <a:gd name="connsiteY13" fmla="*/ 1500 h 624504"/>
                  <a:gd name="connsiteX14" fmla="*/ 483129 w 791212"/>
                  <a:gd name="connsiteY14" fmla="*/ 26900 h 624504"/>
                  <a:gd name="connsiteX15" fmla="*/ 359304 w 791212"/>
                  <a:gd name="connsiteY15" fmla="*/ 1500 h 624504"/>
                  <a:gd name="connsiteX16" fmla="*/ 267229 w 791212"/>
                  <a:gd name="connsiteY16" fmla="*/ 42775 h 624504"/>
                  <a:gd name="connsiteX17" fmla="*/ 133879 w 791212"/>
                  <a:gd name="connsiteY17" fmla="*/ 68175 h 624504"/>
                  <a:gd name="connsiteX0" fmla="*/ 133879 w 791212"/>
                  <a:gd name="connsiteY0" fmla="*/ 68175 h 624504"/>
                  <a:gd name="connsiteX1" fmla="*/ 105304 w 791212"/>
                  <a:gd name="connsiteY1" fmla="*/ 182475 h 624504"/>
                  <a:gd name="connsiteX2" fmla="*/ 529 w 791212"/>
                  <a:gd name="connsiteY2" fmla="*/ 265025 h 624504"/>
                  <a:gd name="connsiteX3" fmla="*/ 64029 w 791212"/>
                  <a:gd name="connsiteY3" fmla="*/ 382500 h 624504"/>
                  <a:gd name="connsiteX4" fmla="*/ 48154 w 791212"/>
                  <a:gd name="connsiteY4" fmla="*/ 506325 h 624504"/>
                  <a:gd name="connsiteX5" fmla="*/ 222779 w 791212"/>
                  <a:gd name="connsiteY5" fmla="*/ 534900 h 624504"/>
                  <a:gd name="connsiteX6" fmla="*/ 349779 w 791212"/>
                  <a:gd name="connsiteY6" fmla="*/ 623800 h 624504"/>
                  <a:gd name="connsiteX7" fmla="*/ 524404 w 791212"/>
                  <a:gd name="connsiteY7" fmla="*/ 576175 h 624504"/>
                  <a:gd name="connsiteX8" fmla="*/ 711729 w 791212"/>
                  <a:gd name="connsiteY8" fmla="*/ 569825 h 624504"/>
                  <a:gd name="connsiteX9" fmla="*/ 733954 w 791212"/>
                  <a:gd name="connsiteY9" fmla="*/ 414250 h 624504"/>
                  <a:gd name="connsiteX10" fmla="*/ 791104 w 791212"/>
                  <a:gd name="connsiteY10" fmla="*/ 315825 h 624504"/>
                  <a:gd name="connsiteX11" fmla="*/ 718079 w 791212"/>
                  <a:gd name="connsiteY11" fmla="*/ 204700 h 624504"/>
                  <a:gd name="connsiteX12" fmla="*/ 711729 w 791212"/>
                  <a:gd name="connsiteY12" fmla="*/ 36425 h 624504"/>
                  <a:gd name="connsiteX13" fmla="*/ 597429 w 791212"/>
                  <a:gd name="connsiteY13" fmla="*/ 1500 h 624504"/>
                  <a:gd name="connsiteX14" fmla="*/ 483129 w 791212"/>
                  <a:gd name="connsiteY14" fmla="*/ 26900 h 624504"/>
                  <a:gd name="connsiteX15" fmla="*/ 359304 w 791212"/>
                  <a:gd name="connsiteY15" fmla="*/ 1500 h 624504"/>
                  <a:gd name="connsiteX16" fmla="*/ 267229 w 791212"/>
                  <a:gd name="connsiteY16" fmla="*/ 42775 h 624504"/>
                  <a:gd name="connsiteX17" fmla="*/ 133879 w 791212"/>
                  <a:gd name="connsiteY17" fmla="*/ 68175 h 624504"/>
                  <a:gd name="connsiteX0" fmla="*/ 133879 w 791212"/>
                  <a:gd name="connsiteY0" fmla="*/ 67753 h 624082"/>
                  <a:gd name="connsiteX1" fmla="*/ 105304 w 791212"/>
                  <a:gd name="connsiteY1" fmla="*/ 182053 h 624082"/>
                  <a:gd name="connsiteX2" fmla="*/ 529 w 791212"/>
                  <a:gd name="connsiteY2" fmla="*/ 264603 h 624082"/>
                  <a:gd name="connsiteX3" fmla="*/ 64029 w 791212"/>
                  <a:gd name="connsiteY3" fmla="*/ 382078 h 624082"/>
                  <a:gd name="connsiteX4" fmla="*/ 48154 w 791212"/>
                  <a:gd name="connsiteY4" fmla="*/ 505903 h 624082"/>
                  <a:gd name="connsiteX5" fmla="*/ 222779 w 791212"/>
                  <a:gd name="connsiteY5" fmla="*/ 534478 h 624082"/>
                  <a:gd name="connsiteX6" fmla="*/ 349779 w 791212"/>
                  <a:gd name="connsiteY6" fmla="*/ 623378 h 624082"/>
                  <a:gd name="connsiteX7" fmla="*/ 524404 w 791212"/>
                  <a:gd name="connsiteY7" fmla="*/ 575753 h 624082"/>
                  <a:gd name="connsiteX8" fmla="*/ 711729 w 791212"/>
                  <a:gd name="connsiteY8" fmla="*/ 569403 h 624082"/>
                  <a:gd name="connsiteX9" fmla="*/ 733954 w 791212"/>
                  <a:gd name="connsiteY9" fmla="*/ 413828 h 624082"/>
                  <a:gd name="connsiteX10" fmla="*/ 791104 w 791212"/>
                  <a:gd name="connsiteY10" fmla="*/ 315403 h 624082"/>
                  <a:gd name="connsiteX11" fmla="*/ 718079 w 791212"/>
                  <a:gd name="connsiteY11" fmla="*/ 204278 h 624082"/>
                  <a:gd name="connsiteX12" fmla="*/ 711729 w 791212"/>
                  <a:gd name="connsiteY12" fmla="*/ 36003 h 624082"/>
                  <a:gd name="connsiteX13" fmla="*/ 597429 w 791212"/>
                  <a:gd name="connsiteY13" fmla="*/ 1078 h 624082"/>
                  <a:gd name="connsiteX14" fmla="*/ 483129 w 791212"/>
                  <a:gd name="connsiteY14" fmla="*/ 42353 h 624082"/>
                  <a:gd name="connsiteX15" fmla="*/ 359304 w 791212"/>
                  <a:gd name="connsiteY15" fmla="*/ 1078 h 624082"/>
                  <a:gd name="connsiteX16" fmla="*/ 267229 w 791212"/>
                  <a:gd name="connsiteY16" fmla="*/ 42353 h 624082"/>
                  <a:gd name="connsiteX17" fmla="*/ 133879 w 791212"/>
                  <a:gd name="connsiteY17" fmla="*/ 67753 h 624082"/>
                  <a:gd name="connsiteX0" fmla="*/ 133879 w 791212"/>
                  <a:gd name="connsiteY0" fmla="*/ 68348 h 624677"/>
                  <a:gd name="connsiteX1" fmla="*/ 105304 w 791212"/>
                  <a:gd name="connsiteY1" fmla="*/ 182648 h 624677"/>
                  <a:gd name="connsiteX2" fmla="*/ 529 w 791212"/>
                  <a:gd name="connsiteY2" fmla="*/ 265198 h 624677"/>
                  <a:gd name="connsiteX3" fmla="*/ 64029 w 791212"/>
                  <a:gd name="connsiteY3" fmla="*/ 382673 h 624677"/>
                  <a:gd name="connsiteX4" fmla="*/ 48154 w 791212"/>
                  <a:gd name="connsiteY4" fmla="*/ 506498 h 624677"/>
                  <a:gd name="connsiteX5" fmla="*/ 222779 w 791212"/>
                  <a:gd name="connsiteY5" fmla="*/ 535073 h 624677"/>
                  <a:gd name="connsiteX6" fmla="*/ 349779 w 791212"/>
                  <a:gd name="connsiteY6" fmla="*/ 623973 h 624677"/>
                  <a:gd name="connsiteX7" fmla="*/ 524404 w 791212"/>
                  <a:gd name="connsiteY7" fmla="*/ 576348 h 624677"/>
                  <a:gd name="connsiteX8" fmla="*/ 711729 w 791212"/>
                  <a:gd name="connsiteY8" fmla="*/ 569998 h 624677"/>
                  <a:gd name="connsiteX9" fmla="*/ 733954 w 791212"/>
                  <a:gd name="connsiteY9" fmla="*/ 414423 h 624677"/>
                  <a:gd name="connsiteX10" fmla="*/ 791104 w 791212"/>
                  <a:gd name="connsiteY10" fmla="*/ 315998 h 624677"/>
                  <a:gd name="connsiteX11" fmla="*/ 718079 w 791212"/>
                  <a:gd name="connsiteY11" fmla="*/ 204873 h 624677"/>
                  <a:gd name="connsiteX12" fmla="*/ 660929 w 791212"/>
                  <a:gd name="connsiteY12" fmla="*/ 112798 h 624677"/>
                  <a:gd name="connsiteX13" fmla="*/ 597429 w 791212"/>
                  <a:gd name="connsiteY13" fmla="*/ 1673 h 624677"/>
                  <a:gd name="connsiteX14" fmla="*/ 483129 w 791212"/>
                  <a:gd name="connsiteY14" fmla="*/ 42948 h 624677"/>
                  <a:gd name="connsiteX15" fmla="*/ 359304 w 791212"/>
                  <a:gd name="connsiteY15" fmla="*/ 1673 h 624677"/>
                  <a:gd name="connsiteX16" fmla="*/ 267229 w 791212"/>
                  <a:gd name="connsiteY16" fmla="*/ 42948 h 624677"/>
                  <a:gd name="connsiteX17" fmla="*/ 133879 w 791212"/>
                  <a:gd name="connsiteY17" fmla="*/ 68348 h 624677"/>
                  <a:gd name="connsiteX0" fmla="*/ 133879 w 791212"/>
                  <a:gd name="connsiteY0" fmla="*/ 67849 h 624178"/>
                  <a:gd name="connsiteX1" fmla="*/ 105304 w 791212"/>
                  <a:gd name="connsiteY1" fmla="*/ 182149 h 624178"/>
                  <a:gd name="connsiteX2" fmla="*/ 529 w 791212"/>
                  <a:gd name="connsiteY2" fmla="*/ 264699 h 624178"/>
                  <a:gd name="connsiteX3" fmla="*/ 64029 w 791212"/>
                  <a:gd name="connsiteY3" fmla="*/ 382174 h 624178"/>
                  <a:gd name="connsiteX4" fmla="*/ 48154 w 791212"/>
                  <a:gd name="connsiteY4" fmla="*/ 505999 h 624178"/>
                  <a:gd name="connsiteX5" fmla="*/ 222779 w 791212"/>
                  <a:gd name="connsiteY5" fmla="*/ 534574 h 624178"/>
                  <a:gd name="connsiteX6" fmla="*/ 349779 w 791212"/>
                  <a:gd name="connsiteY6" fmla="*/ 623474 h 624178"/>
                  <a:gd name="connsiteX7" fmla="*/ 524404 w 791212"/>
                  <a:gd name="connsiteY7" fmla="*/ 575849 h 624178"/>
                  <a:gd name="connsiteX8" fmla="*/ 711729 w 791212"/>
                  <a:gd name="connsiteY8" fmla="*/ 569499 h 624178"/>
                  <a:gd name="connsiteX9" fmla="*/ 733954 w 791212"/>
                  <a:gd name="connsiteY9" fmla="*/ 413924 h 624178"/>
                  <a:gd name="connsiteX10" fmla="*/ 791104 w 791212"/>
                  <a:gd name="connsiteY10" fmla="*/ 315499 h 624178"/>
                  <a:gd name="connsiteX11" fmla="*/ 718079 w 791212"/>
                  <a:gd name="connsiteY11" fmla="*/ 204374 h 624178"/>
                  <a:gd name="connsiteX12" fmla="*/ 660929 w 791212"/>
                  <a:gd name="connsiteY12" fmla="*/ 112299 h 624178"/>
                  <a:gd name="connsiteX13" fmla="*/ 626004 w 791212"/>
                  <a:gd name="connsiteY13" fmla="*/ 29749 h 624178"/>
                  <a:gd name="connsiteX14" fmla="*/ 483129 w 791212"/>
                  <a:gd name="connsiteY14" fmla="*/ 42449 h 624178"/>
                  <a:gd name="connsiteX15" fmla="*/ 359304 w 791212"/>
                  <a:gd name="connsiteY15" fmla="*/ 1174 h 624178"/>
                  <a:gd name="connsiteX16" fmla="*/ 267229 w 791212"/>
                  <a:gd name="connsiteY16" fmla="*/ 42449 h 624178"/>
                  <a:gd name="connsiteX17" fmla="*/ 133879 w 791212"/>
                  <a:gd name="connsiteY17" fmla="*/ 67849 h 624178"/>
                  <a:gd name="connsiteX0" fmla="*/ 133879 w 800722"/>
                  <a:gd name="connsiteY0" fmla="*/ 67849 h 624178"/>
                  <a:gd name="connsiteX1" fmla="*/ 105304 w 800722"/>
                  <a:gd name="connsiteY1" fmla="*/ 182149 h 624178"/>
                  <a:gd name="connsiteX2" fmla="*/ 529 w 800722"/>
                  <a:gd name="connsiteY2" fmla="*/ 264699 h 624178"/>
                  <a:gd name="connsiteX3" fmla="*/ 64029 w 800722"/>
                  <a:gd name="connsiteY3" fmla="*/ 382174 h 624178"/>
                  <a:gd name="connsiteX4" fmla="*/ 48154 w 800722"/>
                  <a:gd name="connsiteY4" fmla="*/ 505999 h 624178"/>
                  <a:gd name="connsiteX5" fmla="*/ 222779 w 800722"/>
                  <a:gd name="connsiteY5" fmla="*/ 534574 h 624178"/>
                  <a:gd name="connsiteX6" fmla="*/ 349779 w 800722"/>
                  <a:gd name="connsiteY6" fmla="*/ 623474 h 624178"/>
                  <a:gd name="connsiteX7" fmla="*/ 524404 w 800722"/>
                  <a:gd name="connsiteY7" fmla="*/ 575849 h 624178"/>
                  <a:gd name="connsiteX8" fmla="*/ 711729 w 800722"/>
                  <a:gd name="connsiteY8" fmla="*/ 569499 h 624178"/>
                  <a:gd name="connsiteX9" fmla="*/ 733954 w 800722"/>
                  <a:gd name="connsiteY9" fmla="*/ 413924 h 624178"/>
                  <a:gd name="connsiteX10" fmla="*/ 800629 w 800722"/>
                  <a:gd name="connsiteY10" fmla="*/ 271049 h 624178"/>
                  <a:gd name="connsiteX11" fmla="*/ 718079 w 800722"/>
                  <a:gd name="connsiteY11" fmla="*/ 204374 h 624178"/>
                  <a:gd name="connsiteX12" fmla="*/ 660929 w 800722"/>
                  <a:gd name="connsiteY12" fmla="*/ 112299 h 624178"/>
                  <a:gd name="connsiteX13" fmla="*/ 626004 w 800722"/>
                  <a:gd name="connsiteY13" fmla="*/ 29749 h 624178"/>
                  <a:gd name="connsiteX14" fmla="*/ 483129 w 800722"/>
                  <a:gd name="connsiteY14" fmla="*/ 42449 h 624178"/>
                  <a:gd name="connsiteX15" fmla="*/ 359304 w 800722"/>
                  <a:gd name="connsiteY15" fmla="*/ 1174 h 624178"/>
                  <a:gd name="connsiteX16" fmla="*/ 267229 w 800722"/>
                  <a:gd name="connsiteY16" fmla="*/ 42449 h 624178"/>
                  <a:gd name="connsiteX17" fmla="*/ 133879 w 800722"/>
                  <a:gd name="connsiteY17" fmla="*/ 67849 h 624178"/>
                  <a:gd name="connsiteX0" fmla="*/ 133879 w 805550"/>
                  <a:gd name="connsiteY0" fmla="*/ 67849 h 624178"/>
                  <a:gd name="connsiteX1" fmla="*/ 105304 w 805550"/>
                  <a:gd name="connsiteY1" fmla="*/ 182149 h 624178"/>
                  <a:gd name="connsiteX2" fmla="*/ 529 w 805550"/>
                  <a:gd name="connsiteY2" fmla="*/ 264699 h 624178"/>
                  <a:gd name="connsiteX3" fmla="*/ 64029 w 805550"/>
                  <a:gd name="connsiteY3" fmla="*/ 382174 h 624178"/>
                  <a:gd name="connsiteX4" fmla="*/ 48154 w 805550"/>
                  <a:gd name="connsiteY4" fmla="*/ 505999 h 624178"/>
                  <a:gd name="connsiteX5" fmla="*/ 222779 w 805550"/>
                  <a:gd name="connsiteY5" fmla="*/ 534574 h 624178"/>
                  <a:gd name="connsiteX6" fmla="*/ 349779 w 805550"/>
                  <a:gd name="connsiteY6" fmla="*/ 623474 h 624178"/>
                  <a:gd name="connsiteX7" fmla="*/ 524404 w 805550"/>
                  <a:gd name="connsiteY7" fmla="*/ 575849 h 624178"/>
                  <a:gd name="connsiteX8" fmla="*/ 711729 w 805550"/>
                  <a:gd name="connsiteY8" fmla="*/ 569499 h 624178"/>
                  <a:gd name="connsiteX9" fmla="*/ 733954 w 805550"/>
                  <a:gd name="connsiteY9" fmla="*/ 413924 h 624178"/>
                  <a:gd name="connsiteX10" fmla="*/ 800629 w 805550"/>
                  <a:gd name="connsiteY10" fmla="*/ 271049 h 624178"/>
                  <a:gd name="connsiteX11" fmla="*/ 718079 w 805550"/>
                  <a:gd name="connsiteY11" fmla="*/ 204374 h 624178"/>
                  <a:gd name="connsiteX12" fmla="*/ 660929 w 805550"/>
                  <a:gd name="connsiteY12" fmla="*/ 112299 h 624178"/>
                  <a:gd name="connsiteX13" fmla="*/ 626004 w 805550"/>
                  <a:gd name="connsiteY13" fmla="*/ 29749 h 624178"/>
                  <a:gd name="connsiteX14" fmla="*/ 483129 w 805550"/>
                  <a:gd name="connsiteY14" fmla="*/ 42449 h 624178"/>
                  <a:gd name="connsiteX15" fmla="*/ 359304 w 805550"/>
                  <a:gd name="connsiteY15" fmla="*/ 1174 h 624178"/>
                  <a:gd name="connsiteX16" fmla="*/ 267229 w 805550"/>
                  <a:gd name="connsiteY16" fmla="*/ 42449 h 624178"/>
                  <a:gd name="connsiteX17" fmla="*/ 133879 w 805550"/>
                  <a:gd name="connsiteY17" fmla="*/ 67849 h 624178"/>
                  <a:gd name="connsiteX0" fmla="*/ 133879 w 800973"/>
                  <a:gd name="connsiteY0" fmla="*/ 67849 h 624178"/>
                  <a:gd name="connsiteX1" fmla="*/ 105304 w 800973"/>
                  <a:gd name="connsiteY1" fmla="*/ 182149 h 624178"/>
                  <a:gd name="connsiteX2" fmla="*/ 529 w 800973"/>
                  <a:gd name="connsiteY2" fmla="*/ 264699 h 624178"/>
                  <a:gd name="connsiteX3" fmla="*/ 64029 w 800973"/>
                  <a:gd name="connsiteY3" fmla="*/ 382174 h 624178"/>
                  <a:gd name="connsiteX4" fmla="*/ 48154 w 800973"/>
                  <a:gd name="connsiteY4" fmla="*/ 505999 h 624178"/>
                  <a:gd name="connsiteX5" fmla="*/ 222779 w 800973"/>
                  <a:gd name="connsiteY5" fmla="*/ 534574 h 624178"/>
                  <a:gd name="connsiteX6" fmla="*/ 349779 w 800973"/>
                  <a:gd name="connsiteY6" fmla="*/ 623474 h 624178"/>
                  <a:gd name="connsiteX7" fmla="*/ 524404 w 800973"/>
                  <a:gd name="connsiteY7" fmla="*/ 575849 h 624178"/>
                  <a:gd name="connsiteX8" fmla="*/ 711729 w 800973"/>
                  <a:gd name="connsiteY8" fmla="*/ 569499 h 624178"/>
                  <a:gd name="connsiteX9" fmla="*/ 733954 w 800973"/>
                  <a:gd name="connsiteY9" fmla="*/ 413924 h 624178"/>
                  <a:gd name="connsiteX10" fmla="*/ 800629 w 800973"/>
                  <a:gd name="connsiteY10" fmla="*/ 271049 h 624178"/>
                  <a:gd name="connsiteX11" fmla="*/ 702204 w 800973"/>
                  <a:gd name="connsiteY11" fmla="*/ 204374 h 624178"/>
                  <a:gd name="connsiteX12" fmla="*/ 660929 w 800973"/>
                  <a:gd name="connsiteY12" fmla="*/ 112299 h 624178"/>
                  <a:gd name="connsiteX13" fmla="*/ 626004 w 800973"/>
                  <a:gd name="connsiteY13" fmla="*/ 29749 h 624178"/>
                  <a:gd name="connsiteX14" fmla="*/ 483129 w 800973"/>
                  <a:gd name="connsiteY14" fmla="*/ 42449 h 624178"/>
                  <a:gd name="connsiteX15" fmla="*/ 359304 w 800973"/>
                  <a:gd name="connsiteY15" fmla="*/ 1174 h 624178"/>
                  <a:gd name="connsiteX16" fmla="*/ 267229 w 800973"/>
                  <a:gd name="connsiteY16" fmla="*/ 42449 h 624178"/>
                  <a:gd name="connsiteX17" fmla="*/ 133879 w 800973"/>
                  <a:gd name="connsiteY17" fmla="*/ 67849 h 624178"/>
                  <a:gd name="connsiteX0" fmla="*/ 133879 w 800982"/>
                  <a:gd name="connsiteY0" fmla="*/ 67849 h 624258"/>
                  <a:gd name="connsiteX1" fmla="*/ 105304 w 800982"/>
                  <a:gd name="connsiteY1" fmla="*/ 182149 h 624258"/>
                  <a:gd name="connsiteX2" fmla="*/ 529 w 800982"/>
                  <a:gd name="connsiteY2" fmla="*/ 264699 h 624258"/>
                  <a:gd name="connsiteX3" fmla="*/ 64029 w 800982"/>
                  <a:gd name="connsiteY3" fmla="*/ 382174 h 624258"/>
                  <a:gd name="connsiteX4" fmla="*/ 48154 w 800982"/>
                  <a:gd name="connsiteY4" fmla="*/ 505999 h 624258"/>
                  <a:gd name="connsiteX5" fmla="*/ 222779 w 800982"/>
                  <a:gd name="connsiteY5" fmla="*/ 534574 h 624258"/>
                  <a:gd name="connsiteX6" fmla="*/ 349779 w 800982"/>
                  <a:gd name="connsiteY6" fmla="*/ 623474 h 624258"/>
                  <a:gd name="connsiteX7" fmla="*/ 524404 w 800982"/>
                  <a:gd name="connsiteY7" fmla="*/ 575849 h 624258"/>
                  <a:gd name="connsiteX8" fmla="*/ 702204 w 800982"/>
                  <a:gd name="connsiteY8" fmla="*/ 537749 h 624258"/>
                  <a:gd name="connsiteX9" fmla="*/ 733954 w 800982"/>
                  <a:gd name="connsiteY9" fmla="*/ 413924 h 624258"/>
                  <a:gd name="connsiteX10" fmla="*/ 800629 w 800982"/>
                  <a:gd name="connsiteY10" fmla="*/ 271049 h 624258"/>
                  <a:gd name="connsiteX11" fmla="*/ 702204 w 800982"/>
                  <a:gd name="connsiteY11" fmla="*/ 204374 h 624258"/>
                  <a:gd name="connsiteX12" fmla="*/ 660929 w 800982"/>
                  <a:gd name="connsiteY12" fmla="*/ 112299 h 624258"/>
                  <a:gd name="connsiteX13" fmla="*/ 626004 w 800982"/>
                  <a:gd name="connsiteY13" fmla="*/ 29749 h 624258"/>
                  <a:gd name="connsiteX14" fmla="*/ 483129 w 800982"/>
                  <a:gd name="connsiteY14" fmla="*/ 42449 h 624258"/>
                  <a:gd name="connsiteX15" fmla="*/ 359304 w 800982"/>
                  <a:gd name="connsiteY15" fmla="*/ 1174 h 624258"/>
                  <a:gd name="connsiteX16" fmla="*/ 267229 w 800982"/>
                  <a:gd name="connsiteY16" fmla="*/ 42449 h 624258"/>
                  <a:gd name="connsiteX17" fmla="*/ 133879 w 800982"/>
                  <a:gd name="connsiteY17" fmla="*/ 67849 h 624258"/>
                  <a:gd name="connsiteX0" fmla="*/ 121278 w 788381"/>
                  <a:gd name="connsiteY0" fmla="*/ 67849 h 624258"/>
                  <a:gd name="connsiteX1" fmla="*/ 92703 w 788381"/>
                  <a:gd name="connsiteY1" fmla="*/ 182149 h 624258"/>
                  <a:gd name="connsiteX2" fmla="*/ 628 w 788381"/>
                  <a:gd name="connsiteY2" fmla="*/ 271049 h 624258"/>
                  <a:gd name="connsiteX3" fmla="*/ 51428 w 788381"/>
                  <a:gd name="connsiteY3" fmla="*/ 382174 h 624258"/>
                  <a:gd name="connsiteX4" fmla="*/ 35553 w 788381"/>
                  <a:gd name="connsiteY4" fmla="*/ 505999 h 624258"/>
                  <a:gd name="connsiteX5" fmla="*/ 210178 w 788381"/>
                  <a:gd name="connsiteY5" fmla="*/ 534574 h 624258"/>
                  <a:gd name="connsiteX6" fmla="*/ 337178 w 788381"/>
                  <a:gd name="connsiteY6" fmla="*/ 623474 h 624258"/>
                  <a:gd name="connsiteX7" fmla="*/ 511803 w 788381"/>
                  <a:gd name="connsiteY7" fmla="*/ 575849 h 624258"/>
                  <a:gd name="connsiteX8" fmla="*/ 689603 w 788381"/>
                  <a:gd name="connsiteY8" fmla="*/ 537749 h 624258"/>
                  <a:gd name="connsiteX9" fmla="*/ 721353 w 788381"/>
                  <a:gd name="connsiteY9" fmla="*/ 413924 h 624258"/>
                  <a:gd name="connsiteX10" fmla="*/ 788028 w 788381"/>
                  <a:gd name="connsiteY10" fmla="*/ 271049 h 624258"/>
                  <a:gd name="connsiteX11" fmla="*/ 689603 w 788381"/>
                  <a:gd name="connsiteY11" fmla="*/ 204374 h 624258"/>
                  <a:gd name="connsiteX12" fmla="*/ 648328 w 788381"/>
                  <a:gd name="connsiteY12" fmla="*/ 112299 h 624258"/>
                  <a:gd name="connsiteX13" fmla="*/ 613403 w 788381"/>
                  <a:gd name="connsiteY13" fmla="*/ 29749 h 624258"/>
                  <a:gd name="connsiteX14" fmla="*/ 470528 w 788381"/>
                  <a:gd name="connsiteY14" fmla="*/ 42449 h 624258"/>
                  <a:gd name="connsiteX15" fmla="*/ 346703 w 788381"/>
                  <a:gd name="connsiteY15" fmla="*/ 1174 h 624258"/>
                  <a:gd name="connsiteX16" fmla="*/ 254628 w 788381"/>
                  <a:gd name="connsiteY16" fmla="*/ 42449 h 624258"/>
                  <a:gd name="connsiteX17" fmla="*/ 121278 w 788381"/>
                  <a:gd name="connsiteY17" fmla="*/ 67849 h 624258"/>
                  <a:gd name="connsiteX0" fmla="*/ 125306 w 792409"/>
                  <a:gd name="connsiteY0" fmla="*/ 67849 h 624258"/>
                  <a:gd name="connsiteX1" fmla="*/ 96731 w 792409"/>
                  <a:gd name="connsiteY1" fmla="*/ 182149 h 624258"/>
                  <a:gd name="connsiteX2" fmla="*/ 4656 w 792409"/>
                  <a:gd name="connsiteY2" fmla="*/ 271049 h 624258"/>
                  <a:gd name="connsiteX3" fmla="*/ 55456 w 792409"/>
                  <a:gd name="connsiteY3" fmla="*/ 382174 h 624258"/>
                  <a:gd name="connsiteX4" fmla="*/ 39581 w 792409"/>
                  <a:gd name="connsiteY4" fmla="*/ 505999 h 624258"/>
                  <a:gd name="connsiteX5" fmla="*/ 214206 w 792409"/>
                  <a:gd name="connsiteY5" fmla="*/ 534574 h 624258"/>
                  <a:gd name="connsiteX6" fmla="*/ 341206 w 792409"/>
                  <a:gd name="connsiteY6" fmla="*/ 623474 h 624258"/>
                  <a:gd name="connsiteX7" fmla="*/ 515831 w 792409"/>
                  <a:gd name="connsiteY7" fmla="*/ 575849 h 624258"/>
                  <a:gd name="connsiteX8" fmla="*/ 693631 w 792409"/>
                  <a:gd name="connsiteY8" fmla="*/ 537749 h 624258"/>
                  <a:gd name="connsiteX9" fmla="*/ 725381 w 792409"/>
                  <a:gd name="connsiteY9" fmla="*/ 413924 h 624258"/>
                  <a:gd name="connsiteX10" fmla="*/ 792056 w 792409"/>
                  <a:gd name="connsiteY10" fmla="*/ 271049 h 624258"/>
                  <a:gd name="connsiteX11" fmla="*/ 693631 w 792409"/>
                  <a:gd name="connsiteY11" fmla="*/ 204374 h 624258"/>
                  <a:gd name="connsiteX12" fmla="*/ 652356 w 792409"/>
                  <a:gd name="connsiteY12" fmla="*/ 112299 h 624258"/>
                  <a:gd name="connsiteX13" fmla="*/ 617431 w 792409"/>
                  <a:gd name="connsiteY13" fmla="*/ 29749 h 624258"/>
                  <a:gd name="connsiteX14" fmla="*/ 474556 w 792409"/>
                  <a:gd name="connsiteY14" fmla="*/ 42449 h 624258"/>
                  <a:gd name="connsiteX15" fmla="*/ 350731 w 792409"/>
                  <a:gd name="connsiteY15" fmla="*/ 1174 h 624258"/>
                  <a:gd name="connsiteX16" fmla="*/ 258656 w 792409"/>
                  <a:gd name="connsiteY16" fmla="*/ 42449 h 624258"/>
                  <a:gd name="connsiteX17" fmla="*/ 125306 w 792409"/>
                  <a:gd name="connsiteY17" fmla="*/ 67849 h 624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92409" h="624258">
                    <a:moveTo>
                      <a:pt x="125306" y="67849"/>
                    </a:moveTo>
                    <a:cubicBezTo>
                      <a:pt x="69743" y="107007"/>
                      <a:pt x="116839" y="148282"/>
                      <a:pt x="96731" y="182149"/>
                    </a:cubicBezTo>
                    <a:cubicBezTo>
                      <a:pt x="76623" y="216016"/>
                      <a:pt x="27410" y="228186"/>
                      <a:pt x="4656" y="271049"/>
                    </a:cubicBezTo>
                    <a:cubicBezTo>
                      <a:pt x="-18098" y="313912"/>
                      <a:pt x="49635" y="343016"/>
                      <a:pt x="55456" y="382174"/>
                    </a:cubicBezTo>
                    <a:cubicBezTo>
                      <a:pt x="61277" y="421332"/>
                      <a:pt x="13123" y="480599"/>
                      <a:pt x="39581" y="505999"/>
                    </a:cubicBezTo>
                    <a:cubicBezTo>
                      <a:pt x="66039" y="531399"/>
                      <a:pt x="163935" y="514995"/>
                      <a:pt x="214206" y="534574"/>
                    </a:cubicBezTo>
                    <a:cubicBezTo>
                      <a:pt x="264477" y="554153"/>
                      <a:pt x="290935" y="616595"/>
                      <a:pt x="341206" y="623474"/>
                    </a:cubicBezTo>
                    <a:cubicBezTo>
                      <a:pt x="391477" y="630353"/>
                      <a:pt x="457094" y="590137"/>
                      <a:pt x="515831" y="575849"/>
                    </a:cubicBezTo>
                    <a:cubicBezTo>
                      <a:pt x="574569" y="561562"/>
                      <a:pt x="639656" y="567911"/>
                      <a:pt x="693631" y="537749"/>
                    </a:cubicBezTo>
                    <a:cubicBezTo>
                      <a:pt x="747606" y="507587"/>
                      <a:pt x="708977" y="458374"/>
                      <a:pt x="725381" y="413924"/>
                    </a:cubicBezTo>
                    <a:cubicBezTo>
                      <a:pt x="741785" y="369474"/>
                      <a:pt x="797348" y="305974"/>
                      <a:pt x="792056" y="271049"/>
                    </a:cubicBezTo>
                    <a:cubicBezTo>
                      <a:pt x="786764" y="236124"/>
                      <a:pt x="716914" y="230832"/>
                      <a:pt x="693631" y="204374"/>
                    </a:cubicBezTo>
                    <a:cubicBezTo>
                      <a:pt x="670348" y="177916"/>
                      <a:pt x="665056" y="141403"/>
                      <a:pt x="652356" y="112299"/>
                    </a:cubicBezTo>
                    <a:cubicBezTo>
                      <a:pt x="639656" y="83195"/>
                      <a:pt x="647064" y="41391"/>
                      <a:pt x="617431" y="29749"/>
                    </a:cubicBezTo>
                    <a:cubicBezTo>
                      <a:pt x="587798" y="18107"/>
                      <a:pt x="519006" y="47212"/>
                      <a:pt x="474556" y="42449"/>
                    </a:cubicBezTo>
                    <a:cubicBezTo>
                      <a:pt x="430106" y="37687"/>
                      <a:pt x="424814" y="-7822"/>
                      <a:pt x="350731" y="1174"/>
                    </a:cubicBezTo>
                    <a:cubicBezTo>
                      <a:pt x="314748" y="3820"/>
                      <a:pt x="296227" y="31337"/>
                      <a:pt x="258656" y="42449"/>
                    </a:cubicBezTo>
                    <a:cubicBezTo>
                      <a:pt x="221085" y="53562"/>
                      <a:pt x="180869" y="28691"/>
                      <a:pt x="125306" y="6784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966322C0-8EAC-4C2C-BAFB-F64A5547748D}"/>
                  </a:ext>
                </a:extLst>
              </p:cNvPr>
              <p:cNvSpPr/>
              <p:nvPr/>
            </p:nvSpPr>
            <p:spPr>
              <a:xfrm>
                <a:off x="1210421" y="1301423"/>
                <a:ext cx="436064" cy="33336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6600"/>
                  </a:gs>
                  <a:gs pos="0">
                    <a:srgbClr val="FFCC00"/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09B4D47C-A3D5-4CE3-B3F8-0BAEABCF09CA}"/>
                  </a:ext>
                </a:extLst>
              </p:cNvPr>
              <p:cNvSpPr/>
              <p:nvPr/>
            </p:nvSpPr>
            <p:spPr>
              <a:xfrm>
                <a:off x="1469230" y="1329908"/>
                <a:ext cx="60927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3C86D5E-B088-4E18-BCF6-E77B3F4C49EF}"/>
              </a:ext>
            </a:extLst>
          </p:cNvPr>
          <p:cNvGrpSpPr/>
          <p:nvPr/>
        </p:nvGrpSpPr>
        <p:grpSpPr>
          <a:xfrm>
            <a:off x="790712" y="976393"/>
            <a:ext cx="2416964" cy="2474464"/>
            <a:chOff x="487680" y="610426"/>
            <a:chExt cx="2496086" cy="255546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76FD5BB-7A19-425D-B9B0-1D2B7FF5A944}"/>
                </a:ext>
              </a:extLst>
            </p:cNvPr>
            <p:cNvGrpSpPr/>
            <p:nvPr/>
          </p:nvGrpSpPr>
          <p:grpSpPr>
            <a:xfrm>
              <a:off x="487680" y="610426"/>
              <a:ext cx="2496086" cy="2555468"/>
              <a:chOff x="487680" y="610426"/>
              <a:chExt cx="3392170" cy="3472870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F8C1B82-7135-4C81-87DB-6B553A1D4ABC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6E575E2B-525F-4049-A41B-4257F36527FE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0AB5187C-3F06-4460-97D4-6750B02B9B02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72108DBC-B8D1-41B7-AEFD-E44DC499654F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89" name="二等辺三角形 341">
                      <a:extLst>
                        <a:ext uri="{FF2B5EF4-FFF2-40B4-BE49-F238E27FC236}">
                          <a16:creationId xmlns:a16="http://schemas.microsoft.com/office/drawing/2014/main" id="{0A43C73B-CC84-4D71-A240-6D0673991F2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9D5306B9-5718-48E4-866D-D89C68F054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二等辺三角形 337">
                      <a:extLst>
                        <a:ext uri="{FF2B5EF4-FFF2-40B4-BE49-F238E27FC236}">
                          <a16:creationId xmlns:a16="http://schemas.microsoft.com/office/drawing/2014/main" id="{7234C3FA-083A-4CB2-82A7-08A430E0741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9CA4FC4F-2536-474B-BC46-F20EFC44A08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" name="楕円 3">
                  <a:extLst>
                    <a:ext uri="{FF2B5EF4-FFF2-40B4-BE49-F238E27FC236}">
                      <a16:creationId xmlns:a16="http://schemas.microsoft.com/office/drawing/2014/main" id="{03246F61-71B0-4C27-B330-A2E8B1E6F026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9FAB1A33-548E-434B-90CE-FF3F4B015AAF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E86B58DF-50E0-4756-B0EC-C6DC217D3AC8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5A59DA12-CF95-47AC-8C16-B71270EE3692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60480CD3-E451-4916-8247-4C6759F89E6D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B57A55C9-8C63-4639-ADE2-01EB7BDFA806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333AB231-396D-4AFF-A11E-5BDFF92DD43E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7A32E056-D6E0-4696-B120-F4D84316000B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D1D5F43D-5EAD-46F5-B549-E5F64F36FFBF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0970B5D6-A8AE-4E85-B0EC-2943B550E5F4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032C4911-1814-494D-99E9-2412E9D26BD7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13C71E1A-96D7-416B-B66A-FE431AD7C29B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99F66D24-ED6D-4450-8350-837A0997D630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4254D2D3-D2DC-42E4-B613-C6867CFC195C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600650FE-3B42-418F-8316-5B0BC73FA03D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99291C60-464A-46F9-B32D-53EDB8567F49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4B8A9C37-A2DD-4CBB-A5D9-3850BC4E57CE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F1B8993B-965E-4129-84D9-ED93104CCDC4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9DE95D1-BAA2-47D9-8F1A-410A7CB863F6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E6AC4D3F-140F-44BD-81C3-D946C19D325D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814AFB7B-0C59-43D3-B2C0-DEC0E6E79A79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18FE5E63-5CA1-4B29-96DB-3B1A5B3805A7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8F4882CB-EB6A-480E-BDC3-0B26AC21C479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C5445DAF-F0AE-4ADD-B9BE-A333F746F3A8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77A298E-F1E3-4E38-BF77-F854E01083FA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57F3E61B-D173-4AD0-A21C-FA45976B8692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C725889B-2927-491C-9CAF-1E5E9B62E5DE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80955231-6F17-481E-A5A4-920D3D20182A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F19EBF9F-1A2F-40B1-9EC0-C83CFF52BC4D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5FA6B17D-A7EF-4E58-A921-ADEF89B48DE9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406D156E-7F3F-4574-AD15-BD3FEDB37F86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54F7210C-E19D-4BD2-B881-1733F03D38B3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02AC3281-F10C-4939-9CED-8E439C70CDF4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9C5E6027-C0B3-4CD3-B891-955C07C25F1C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7ADB3717-17DF-46B6-9701-158737C9846E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1FB94D4E-B173-4725-8B27-61D95030768F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9B9C5443-D442-467F-9D7A-7EE29C210C2D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FED02C52-B9A8-4F7D-9220-98E31D230BB1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D70A9A55-90F7-4468-A2BA-5AE9D3AF3AE1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879D6326-6A67-4190-A099-29FF23E64611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9F0CB882-09AA-406B-83AE-551530AE616A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波線 48">
                    <a:extLst>
                      <a:ext uri="{FF2B5EF4-FFF2-40B4-BE49-F238E27FC236}">
                        <a16:creationId xmlns:a16="http://schemas.microsoft.com/office/drawing/2014/main" id="{C8C2A937-6FF8-4171-B14B-1DE3D2B54E8D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2FFA0EE3-862F-42DD-B5E5-735EF0EE4907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D6F42FE7-5888-4AA0-A13D-47008A7673FE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波線 46">
                    <a:extLst>
                      <a:ext uri="{FF2B5EF4-FFF2-40B4-BE49-F238E27FC236}">
                        <a16:creationId xmlns:a16="http://schemas.microsoft.com/office/drawing/2014/main" id="{325439B3-D261-49C4-A065-07E70A63E191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709CC2D4-DA08-4A92-A8AE-0835C7B926C7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0B228766-D832-4C51-9545-1050A1DC00B8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波線 44">
                    <a:extLst>
                      <a:ext uri="{FF2B5EF4-FFF2-40B4-BE49-F238E27FC236}">
                        <a16:creationId xmlns:a16="http://schemas.microsoft.com/office/drawing/2014/main" id="{DD0E7522-0F29-4400-B424-A3C584F218D7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2539CB65-EC6D-4C2A-AEAE-FC99E04C40CC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96124395-082A-40FB-AE74-AA59ABFA76BF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波線 42">
                    <a:extLst>
                      <a:ext uri="{FF2B5EF4-FFF2-40B4-BE49-F238E27FC236}">
                        <a16:creationId xmlns:a16="http://schemas.microsoft.com/office/drawing/2014/main" id="{7A3ACA34-EAE9-4408-A33B-72FC711A1A1F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EDA457B2-9855-4266-B3CD-0622395E4617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76F0D94B-4969-4FCC-86AC-376FA3D7F5BA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波線 40">
                    <a:extLst>
                      <a:ext uri="{FF2B5EF4-FFF2-40B4-BE49-F238E27FC236}">
                        <a16:creationId xmlns:a16="http://schemas.microsoft.com/office/drawing/2014/main" id="{B70B00AD-625A-4363-945F-5D034439B921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A9DE1D31-E5D0-4C0B-A3A7-B365F0BDE19D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38D25B7B-13D1-4639-9B75-6F07C29546A6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2AD4102C-D0BB-4CCA-8674-F683BDB6EB29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波線 38">
                    <a:extLst>
                      <a:ext uri="{FF2B5EF4-FFF2-40B4-BE49-F238E27FC236}">
                        <a16:creationId xmlns:a16="http://schemas.microsoft.com/office/drawing/2014/main" id="{9DEFF7C9-4F69-4B5A-B48C-D5F5088AB123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01BA086-DE8D-4ED9-8BBA-7997C4FB2E65}"/>
                </a:ext>
              </a:extLst>
            </p:cNvPr>
            <p:cNvGrpSpPr/>
            <p:nvPr/>
          </p:nvGrpSpPr>
          <p:grpSpPr>
            <a:xfrm>
              <a:off x="1760198" y="788983"/>
              <a:ext cx="778799" cy="1191972"/>
              <a:chOff x="3324203" y="773787"/>
              <a:chExt cx="778799" cy="1191972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CA5F95C-1199-4A0A-8E44-8E6EEA19A88D}"/>
                  </a:ext>
                </a:extLst>
              </p:cNvPr>
              <p:cNvSpPr/>
              <p:nvPr/>
            </p:nvSpPr>
            <p:spPr>
              <a:xfrm rot="5400000">
                <a:off x="3540031" y="588379"/>
                <a:ext cx="177496" cy="548311"/>
              </a:xfrm>
              <a:custGeom>
                <a:avLst/>
                <a:gdLst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3990 w 177496"/>
                  <a:gd name="connsiteY15" fmla="*/ 224318 h 548311"/>
                  <a:gd name="connsiteX16" fmla="*/ 116701 w 177496"/>
                  <a:gd name="connsiteY16" fmla="*/ 222881 h 548311"/>
                  <a:gd name="connsiteX17" fmla="*/ 123994 w 177496"/>
                  <a:gd name="connsiteY17" fmla="*/ 191121 h 548311"/>
                  <a:gd name="connsiteX18" fmla="*/ 129778 w 177496"/>
                  <a:gd name="connsiteY18" fmla="*/ 189793 h 548311"/>
                  <a:gd name="connsiteX19" fmla="*/ 117816 w 177496"/>
                  <a:gd name="connsiteY19" fmla="*/ 170699 h 548311"/>
                  <a:gd name="connsiteX20" fmla="*/ 135117 w 177496"/>
                  <a:gd name="connsiteY20" fmla="*/ 143084 h 548311"/>
                  <a:gd name="connsiteX21" fmla="*/ 125553 w 177496"/>
                  <a:gd name="connsiteY21" fmla="*/ 111933 h 548311"/>
                  <a:gd name="connsiteX22" fmla="*/ 149410 w 177496"/>
                  <a:gd name="connsiteY22" fmla="*/ 89737 h 548311"/>
                  <a:gd name="connsiteX23" fmla="*/ 148236 w 177496"/>
                  <a:gd name="connsiteY23" fmla="*/ 57171 h 548311"/>
                  <a:gd name="connsiteX24" fmla="*/ 175144 w 177496"/>
                  <a:gd name="connsiteY24" fmla="*/ 42904 h 548311"/>
                  <a:gd name="connsiteX25" fmla="*/ 175057 w 177496"/>
                  <a:gd name="connsiteY25" fmla="*/ 44914 h 548311"/>
                  <a:gd name="connsiteX26" fmla="*/ 171464 w 177496"/>
                  <a:gd name="connsiteY26" fmla="*/ 268292 h 548311"/>
                  <a:gd name="connsiteX27" fmla="*/ 175057 w 177496"/>
                  <a:gd name="connsiteY27" fmla="*/ 491670 h 548311"/>
                  <a:gd name="connsiteX28" fmla="*/ 177496 w 177496"/>
                  <a:gd name="connsiteY28" fmla="*/ 548077 h 548311"/>
                  <a:gd name="connsiteX29" fmla="*/ 171019 w 177496"/>
                  <a:gd name="connsiteY29" fmla="*/ 548311 h 548311"/>
                  <a:gd name="connsiteX30" fmla="*/ 155754 w 177496"/>
                  <a:gd name="connsiteY30" fmla="*/ 519521 h 548311"/>
                  <a:gd name="connsiteX31" fmla="*/ 123994 w 177496"/>
                  <a:gd name="connsiteY31" fmla="*/ 512228 h 548311"/>
                  <a:gd name="connsiteX32" fmla="*/ 119455 w 177496"/>
                  <a:gd name="connsiteY32" fmla="*/ 492463 h 548311"/>
                  <a:gd name="connsiteX33" fmla="*/ 120005 w 177496"/>
                  <a:gd name="connsiteY33" fmla="*/ 505173 h 548311"/>
                  <a:gd name="connsiteX34" fmla="*/ 113528 w 177496"/>
                  <a:gd name="connsiteY34" fmla="*/ 505407 h 548311"/>
                  <a:gd name="connsiteX35" fmla="*/ 98263 w 177496"/>
                  <a:gd name="connsiteY35" fmla="*/ 476617 h 548311"/>
                  <a:gd name="connsiteX36" fmla="*/ 66503 w 177496"/>
                  <a:gd name="connsiteY36" fmla="*/ 469324 h 548311"/>
                  <a:gd name="connsiteX37" fmla="*/ 59210 w 177496"/>
                  <a:gd name="connsiteY37" fmla="*/ 437564 h 548311"/>
                  <a:gd name="connsiteX38" fmla="*/ 30420 w 177496"/>
                  <a:gd name="connsiteY38" fmla="*/ 422299 h 548311"/>
                  <a:gd name="connsiteX39" fmla="*/ 31594 w 177496"/>
                  <a:gd name="connsiteY39" fmla="*/ 389733 h 548311"/>
                  <a:gd name="connsiteX40" fmla="*/ 7737 w 177496"/>
                  <a:gd name="connsiteY40" fmla="*/ 367537 h 548311"/>
                  <a:gd name="connsiteX41" fmla="*/ 17301 w 177496"/>
                  <a:gd name="connsiteY41" fmla="*/ 336386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3990 w 177496"/>
                  <a:gd name="connsiteY15" fmla="*/ 224318 h 548311"/>
                  <a:gd name="connsiteX16" fmla="*/ 123994 w 177496"/>
                  <a:gd name="connsiteY16" fmla="*/ 191121 h 548311"/>
                  <a:gd name="connsiteX17" fmla="*/ 129778 w 177496"/>
                  <a:gd name="connsiteY17" fmla="*/ 189793 h 548311"/>
                  <a:gd name="connsiteX18" fmla="*/ 117816 w 177496"/>
                  <a:gd name="connsiteY18" fmla="*/ 170699 h 548311"/>
                  <a:gd name="connsiteX19" fmla="*/ 135117 w 177496"/>
                  <a:gd name="connsiteY19" fmla="*/ 143084 h 548311"/>
                  <a:gd name="connsiteX20" fmla="*/ 125553 w 177496"/>
                  <a:gd name="connsiteY20" fmla="*/ 111933 h 548311"/>
                  <a:gd name="connsiteX21" fmla="*/ 149410 w 177496"/>
                  <a:gd name="connsiteY21" fmla="*/ 89737 h 548311"/>
                  <a:gd name="connsiteX22" fmla="*/ 148236 w 177496"/>
                  <a:gd name="connsiteY22" fmla="*/ 57171 h 548311"/>
                  <a:gd name="connsiteX23" fmla="*/ 175144 w 177496"/>
                  <a:gd name="connsiteY23" fmla="*/ 42904 h 548311"/>
                  <a:gd name="connsiteX24" fmla="*/ 175057 w 177496"/>
                  <a:gd name="connsiteY24" fmla="*/ 44914 h 548311"/>
                  <a:gd name="connsiteX25" fmla="*/ 171464 w 177496"/>
                  <a:gd name="connsiteY25" fmla="*/ 268292 h 548311"/>
                  <a:gd name="connsiteX26" fmla="*/ 175057 w 177496"/>
                  <a:gd name="connsiteY26" fmla="*/ 491670 h 548311"/>
                  <a:gd name="connsiteX27" fmla="*/ 177496 w 177496"/>
                  <a:gd name="connsiteY27" fmla="*/ 548077 h 548311"/>
                  <a:gd name="connsiteX28" fmla="*/ 171019 w 177496"/>
                  <a:gd name="connsiteY28" fmla="*/ 548311 h 548311"/>
                  <a:gd name="connsiteX29" fmla="*/ 155754 w 177496"/>
                  <a:gd name="connsiteY29" fmla="*/ 519521 h 548311"/>
                  <a:gd name="connsiteX30" fmla="*/ 123994 w 177496"/>
                  <a:gd name="connsiteY30" fmla="*/ 512228 h 548311"/>
                  <a:gd name="connsiteX31" fmla="*/ 119455 w 177496"/>
                  <a:gd name="connsiteY31" fmla="*/ 492463 h 548311"/>
                  <a:gd name="connsiteX32" fmla="*/ 120005 w 177496"/>
                  <a:gd name="connsiteY32" fmla="*/ 505173 h 548311"/>
                  <a:gd name="connsiteX33" fmla="*/ 113528 w 177496"/>
                  <a:gd name="connsiteY33" fmla="*/ 505407 h 548311"/>
                  <a:gd name="connsiteX34" fmla="*/ 98263 w 177496"/>
                  <a:gd name="connsiteY34" fmla="*/ 476617 h 548311"/>
                  <a:gd name="connsiteX35" fmla="*/ 66503 w 177496"/>
                  <a:gd name="connsiteY35" fmla="*/ 469324 h 548311"/>
                  <a:gd name="connsiteX36" fmla="*/ 59210 w 177496"/>
                  <a:gd name="connsiteY36" fmla="*/ 437564 h 548311"/>
                  <a:gd name="connsiteX37" fmla="*/ 30420 w 177496"/>
                  <a:gd name="connsiteY37" fmla="*/ 422299 h 548311"/>
                  <a:gd name="connsiteX38" fmla="*/ 31594 w 177496"/>
                  <a:gd name="connsiteY38" fmla="*/ 389733 h 548311"/>
                  <a:gd name="connsiteX39" fmla="*/ 7737 w 177496"/>
                  <a:gd name="connsiteY39" fmla="*/ 367537 h 548311"/>
                  <a:gd name="connsiteX40" fmla="*/ 17301 w 177496"/>
                  <a:gd name="connsiteY40" fmla="*/ 336386 h 548311"/>
                  <a:gd name="connsiteX41" fmla="*/ 0 w 177496"/>
                  <a:gd name="connsiteY41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3990 w 177496"/>
                  <a:gd name="connsiteY15" fmla="*/ 224318 h 548311"/>
                  <a:gd name="connsiteX16" fmla="*/ 123994 w 177496"/>
                  <a:gd name="connsiteY16" fmla="*/ 191121 h 548311"/>
                  <a:gd name="connsiteX17" fmla="*/ 117816 w 177496"/>
                  <a:gd name="connsiteY17" fmla="*/ 170699 h 548311"/>
                  <a:gd name="connsiteX18" fmla="*/ 135117 w 177496"/>
                  <a:gd name="connsiteY18" fmla="*/ 143084 h 548311"/>
                  <a:gd name="connsiteX19" fmla="*/ 125553 w 177496"/>
                  <a:gd name="connsiteY19" fmla="*/ 111933 h 548311"/>
                  <a:gd name="connsiteX20" fmla="*/ 149410 w 177496"/>
                  <a:gd name="connsiteY20" fmla="*/ 89737 h 548311"/>
                  <a:gd name="connsiteX21" fmla="*/ 148236 w 177496"/>
                  <a:gd name="connsiteY21" fmla="*/ 57171 h 548311"/>
                  <a:gd name="connsiteX22" fmla="*/ 175144 w 177496"/>
                  <a:gd name="connsiteY22" fmla="*/ 42904 h 548311"/>
                  <a:gd name="connsiteX23" fmla="*/ 175057 w 177496"/>
                  <a:gd name="connsiteY23" fmla="*/ 44914 h 548311"/>
                  <a:gd name="connsiteX24" fmla="*/ 171464 w 177496"/>
                  <a:gd name="connsiteY24" fmla="*/ 268292 h 548311"/>
                  <a:gd name="connsiteX25" fmla="*/ 175057 w 177496"/>
                  <a:gd name="connsiteY25" fmla="*/ 491670 h 548311"/>
                  <a:gd name="connsiteX26" fmla="*/ 177496 w 177496"/>
                  <a:gd name="connsiteY26" fmla="*/ 548077 h 548311"/>
                  <a:gd name="connsiteX27" fmla="*/ 171019 w 177496"/>
                  <a:gd name="connsiteY27" fmla="*/ 548311 h 548311"/>
                  <a:gd name="connsiteX28" fmla="*/ 155754 w 177496"/>
                  <a:gd name="connsiteY28" fmla="*/ 519521 h 548311"/>
                  <a:gd name="connsiteX29" fmla="*/ 123994 w 177496"/>
                  <a:gd name="connsiteY29" fmla="*/ 512228 h 548311"/>
                  <a:gd name="connsiteX30" fmla="*/ 119455 w 177496"/>
                  <a:gd name="connsiteY30" fmla="*/ 492463 h 548311"/>
                  <a:gd name="connsiteX31" fmla="*/ 120005 w 177496"/>
                  <a:gd name="connsiteY31" fmla="*/ 505173 h 548311"/>
                  <a:gd name="connsiteX32" fmla="*/ 113528 w 177496"/>
                  <a:gd name="connsiteY32" fmla="*/ 505407 h 548311"/>
                  <a:gd name="connsiteX33" fmla="*/ 98263 w 177496"/>
                  <a:gd name="connsiteY33" fmla="*/ 476617 h 548311"/>
                  <a:gd name="connsiteX34" fmla="*/ 66503 w 177496"/>
                  <a:gd name="connsiteY34" fmla="*/ 469324 h 548311"/>
                  <a:gd name="connsiteX35" fmla="*/ 59210 w 177496"/>
                  <a:gd name="connsiteY35" fmla="*/ 437564 h 548311"/>
                  <a:gd name="connsiteX36" fmla="*/ 30420 w 177496"/>
                  <a:gd name="connsiteY36" fmla="*/ 422299 h 548311"/>
                  <a:gd name="connsiteX37" fmla="*/ 31594 w 177496"/>
                  <a:gd name="connsiteY37" fmla="*/ 389733 h 548311"/>
                  <a:gd name="connsiteX38" fmla="*/ 7737 w 177496"/>
                  <a:gd name="connsiteY38" fmla="*/ 367537 h 548311"/>
                  <a:gd name="connsiteX39" fmla="*/ 17301 w 177496"/>
                  <a:gd name="connsiteY39" fmla="*/ 336386 h 548311"/>
                  <a:gd name="connsiteX40" fmla="*/ 0 w 177496"/>
                  <a:gd name="connsiteY40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23994 w 177496"/>
                  <a:gd name="connsiteY15" fmla="*/ 191121 h 548311"/>
                  <a:gd name="connsiteX16" fmla="*/ 117816 w 177496"/>
                  <a:gd name="connsiteY16" fmla="*/ 170699 h 548311"/>
                  <a:gd name="connsiteX17" fmla="*/ 135117 w 177496"/>
                  <a:gd name="connsiteY17" fmla="*/ 143084 h 548311"/>
                  <a:gd name="connsiteX18" fmla="*/ 125553 w 177496"/>
                  <a:gd name="connsiteY18" fmla="*/ 111933 h 548311"/>
                  <a:gd name="connsiteX19" fmla="*/ 149410 w 177496"/>
                  <a:gd name="connsiteY19" fmla="*/ 89737 h 548311"/>
                  <a:gd name="connsiteX20" fmla="*/ 148236 w 177496"/>
                  <a:gd name="connsiteY20" fmla="*/ 57171 h 548311"/>
                  <a:gd name="connsiteX21" fmla="*/ 175144 w 177496"/>
                  <a:gd name="connsiteY21" fmla="*/ 42904 h 548311"/>
                  <a:gd name="connsiteX22" fmla="*/ 175057 w 177496"/>
                  <a:gd name="connsiteY22" fmla="*/ 44914 h 548311"/>
                  <a:gd name="connsiteX23" fmla="*/ 171464 w 177496"/>
                  <a:gd name="connsiteY23" fmla="*/ 268292 h 548311"/>
                  <a:gd name="connsiteX24" fmla="*/ 175057 w 177496"/>
                  <a:gd name="connsiteY24" fmla="*/ 491670 h 548311"/>
                  <a:gd name="connsiteX25" fmla="*/ 177496 w 177496"/>
                  <a:gd name="connsiteY25" fmla="*/ 548077 h 548311"/>
                  <a:gd name="connsiteX26" fmla="*/ 171019 w 177496"/>
                  <a:gd name="connsiteY26" fmla="*/ 548311 h 548311"/>
                  <a:gd name="connsiteX27" fmla="*/ 155754 w 177496"/>
                  <a:gd name="connsiteY27" fmla="*/ 519521 h 548311"/>
                  <a:gd name="connsiteX28" fmla="*/ 123994 w 177496"/>
                  <a:gd name="connsiteY28" fmla="*/ 512228 h 548311"/>
                  <a:gd name="connsiteX29" fmla="*/ 119455 w 177496"/>
                  <a:gd name="connsiteY29" fmla="*/ 492463 h 548311"/>
                  <a:gd name="connsiteX30" fmla="*/ 120005 w 177496"/>
                  <a:gd name="connsiteY30" fmla="*/ 505173 h 548311"/>
                  <a:gd name="connsiteX31" fmla="*/ 113528 w 177496"/>
                  <a:gd name="connsiteY31" fmla="*/ 505407 h 548311"/>
                  <a:gd name="connsiteX32" fmla="*/ 98263 w 177496"/>
                  <a:gd name="connsiteY32" fmla="*/ 476617 h 548311"/>
                  <a:gd name="connsiteX33" fmla="*/ 66503 w 177496"/>
                  <a:gd name="connsiteY33" fmla="*/ 469324 h 548311"/>
                  <a:gd name="connsiteX34" fmla="*/ 59210 w 177496"/>
                  <a:gd name="connsiteY34" fmla="*/ 437564 h 548311"/>
                  <a:gd name="connsiteX35" fmla="*/ 30420 w 177496"/>
                  <a:gd name="connsiteY35" fmla="*/ 422299 h 548311"/>
                  <a:gd name="connsiteX36" fmla="*/ 31594 w 177496"/>
                  <a:gd name="connsiteY36" fmla="*/ 389733 h 548311"/>
                  <a:gd name="connsiteX37" fmla="*/ 7737 w 177496"/>
                  <a:gd name="connsiteY37" fmla="*/ 367537 h 548311"/>
                  <a:gd name="connsiteX38" fmla="*/ 17301 w 177496"/>
                  <a:gd name="connsiteY38" fmla="*/ 336386 h 548311"/>
                  <a:gd name="connsiteX39" fmla="*/ 0 w 177496"/>
                  <a:gd name="connsiteY39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23994 w 177496"/>
                  <a:gd name="connsiteY15" fmla="*/ 191121 h 548311"/>
                  <a:gd name="connsiteX16" fmla="*/ 117816 w 177496"/>
                  <a:gd name="connsiteY16" fmla="*/ 170699 h 548311"/>
                  <a:gd name="connsiteX17" fmla="*/ 125553 w 177496"/>
                  <a:gd name="connsiteY17" fmla="*/ 111933 h 548311"/>
                  <a:gd name="connsiteX18" fmla="*/ 149410 w 177496"/>
                  <a:gd name="connsiteY18" fmla="*/ 89737 h 548311"/>
                  <a:gd name="connsiteX19" fmla="*/ 148236 w 177496"/>
                  <a:gd name="connsiteY19" fmla="*/ 57171 h 548311"/>
                  <a:gd name="connsiteX20" fmla="*/ 175144 w 177496"/>
                  <a:gd name="connsiteY20" fmla="*/ 42904 h 548311"/>
                  <a:gd name="connsiteX21" fmla="*/ 175057 w 177496"/>
                  <a:gd name="connsiteY21" fmla="*/ 44914 h 548311"/>
                  <a:gd name="connsiteX22" fmla="*/ 171464 w 177496"/>
                  <a:gd name="connsiteY22" fmla="*/ 268292 h 548311"/>
                  <a:gd name="connsiteX23" fmla="*/ 175057 w 177496"/>
                  <a:gd name="connsiteY23" fmla="*/ 491670 h 548311"/>
                  <a:gd name="connsiteX24" fmla="*/ 177496 w 177496"/>
                  <a:gd name="connsiteY24" fmla="*/ 548077 h 548311"/>
                  <a:gd name="connsiteX25" fmla="*/ 171019 w 177496"/>
                  <a:gd name="connsiteY25" fmla="*/ 548311 h 548311"/>
                  <a:gd name="connsiteX26" fmla="*/ 155754 w 177496"/>
                  <a:gd name="connsiteY26" fmla="*/ 519521 h 548311"/>
                  <a:gd name="connsiteX27" fmla="*/ 123994 w 177496"/>
                  <a:gd name="connsiteY27" fmla="*/ 512228 h 548311"/>
                  <a:gd name="connsiteX28" fmla="*/ 119455 w 177496"/>
                  <a:gd name="connsiteY28" fmla="*/ 492463 h 548311"/>
                  <a:gd name="connsiteX29" fmla="*/ 120005 w 177496"/>
                  <a:gd name="connsiteY29" fmla="*/ 505173 h 548311"/>
                  <a:gd name="connsiteX30" fmla="*/ 113528 w 177496"/>
                  <a:gd name="connsiteY30" fmla="*/ 505407 h 548311"/>
                  <a:gd name="connsiteX31" fmla="*/ 98263 w 177496"/>
                  <a:gd name="connsiteY31" fmla="*/ 476617 h 548311"/>
                  <a:gd name="connsiteX32" fmla="*/ 66503 w 177496"/>
                  <a:gd name="connsiteY32" fmla="*/ 469324 h 548311"/>
                  <a:gd name="connsiteX33" fmla="*/ 59210 w 177496"/>
                  <a:gd name="connsiteY33" fmla="*/ 437564 h 548311"/>
                  <a:gd name="connsiteX34" fmla="*/ 30420 w 177496"/>
                  <a:gd name="connsiteY34" fmla="*/ 422299 h 548311"/>
                  <a:gd name="connsiteX35" fmla="*/ 31594 w 177496"/>
                  <a:gd name="connsiteY35" fmla="*/ 389733 h 548311"/>
                  <a:gd name="connsiteX36" fmla="*/ 7737 w 177496"/>
                  <a:gd name="connsiteY36" fmla="*/ 367537 h 548311"/>
                  <a:gd name="connsiteX37" fmla="*/ 17301 w 177496"/>
                  <a:gd name="connsiteY37" fmla="*/ 336386 h 548311"/>
                  <a:gd name="connsiteX38" fmla="*/ 0 w 177496"/>
                  <a:gd name="connsiteY38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7816 w 177496"/>
                  <a:gd name="connsiteY15" fmla="*/ 170699 h 548311"/>
                  <a:gd name="connsiteX16" fmla="*/ 125553 w 177496"/>
                  <a:gd name="connsiteY16" fmla="*/ 111933 h 548311"/>
                  <a:gd name="connsiteX17" fmla="*/ 149410 w 177496"/>
                  <a:gd name="connsiteY17" fmla="*/ 89737 h 548311"/>
                  <a:gd name="connsiteX18" fmla="*/ 148236 w 177496"/>
                  <a:gd name="connsiteY18" fmla="*/ 57171 h 548311"/>
                  <a:gd name="connsiteX19" fmla="*/ 175144 w 177496"/>
                  <a:gd name="connsiteY19" fmla="*/ 42904 h 548311"/>
                  <a:gd name="connsiteX20" fmla="*/ 175057 w 177496"/>
                  <a:gd name="connsiteY20" fmla="*/ 44914 h 548311"/>
                  <a:gd name="connsiteX21" fmla="*/ 171464 w 177496"/>
                  <a:gd name="connsiteY21" fmla="*/ 268292 h 548311"/>
                  <a:gd name="connsiteX22" fmla="*/ 175057 w 177496"/>
                  <a:gd name="connsiteY22" fmla="*/ 491670 h 548311"/>
                  <a:gd name="connsiteX23" fmla="*/ 177496 w 177496"/>
                  <a:gd name="connsiteY23" fmla="*/ 548077 h 548311"/>
                  <a:gd name="connsiteX24" fmla="*/ 171019 w 177496"/>
                  <a:gd name="connsiteY24" fmla="*/ 548311 h 548311"/>
                  <a:gd name="connsiteX25" fmla="*/ 155754 w 177496"/>
                  <a:gd name="connsiteY25" fmla="*/ 519521 h 548311"/>
                  <a:gd name="connsiteX26" fmla="*/ 123994 w 177496"/>
                  <a:gd name="connsiteY26" fmla="*/ 512228 h 548311"/>
                  <a:gd name="connsiteX27" fmla="*/ 119455 w 177496"/>
                  <a:gd name="connsiteY27" fmla="*/ 492463 h 548311"/>
                  <a:gd name="connsiteX28" fmla="*/ 120005 w 177496"/>
                  <a:gd name="connsiteY28" fmla="*/ 505173 h 548311"/>
                  <a:gd name="connsiteX29" fmla="*/ 113528 w 177496"/>
                  <a:gd name="connsiteY29" fmla="*/ 505407 h 548311"/>
                  <a:gd name="connsiteX30" fmla="*/ 98263 w 177496"/>
                  <a:gd name="connsiteY30" fmla="*/ 476617 h 548311"/>
                  <a:gd name="connsiteX31" fmla="*/ 66503 w 177496"/>
                  <a:gd name="connsiteY31" fmla="*/ 469324 h 548311"/>
                  <a:gd name="connsiteX32" fmla="*/ 59210 w 177496"/>
                  <a:gd name="connsiteY32" fmla="*/ 437564 h 548311"/>
                  <a:gd name="connsiteX33" fmla="*/ 30420 w 177496"/>
                  <a:gd name="connsiteY33" fmla="*/ 422299 h 548311"/>
                  <a:gd name="connsiteX34" fmla="*/ 31594 w 177496"/>
                  <a:gd name="connsiteY34" fmla="*/ 389733 h 548311"/>
                  <a:gd name="connsiteX35" fmla="*/ 7737 w 177496"/>
                  <a:gd name="connsiteY35" fmla="*/ 367537 h 548311"/>
                  <a:gd name="connsiteX36" fmla="*/ 17301 w 177496"/>
                  <a:gd name="connsiteY36" fmla="*/ 336386 h 548311"/>
                  <a:gd name="connsiteX37" fmla="*/ 0 w 177496"/>
                  <a:gd name="connsiteY37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17816 w 177496"/>
                  <a:gd name="connsiteY15" fmla="*/ 170699 h 548311"/>
                  <a:gd name="connsiteX16" fmla="*/ 125553 w 177496"/>
                  <a:gd name="connsiteY16" fmla="*/ 111933 h 548311"/>
                  <a:gd name="connsiteX17" fmla="*/ 149410 w 177496"/>
                  <a:gd name="connsiteY17" fmla="*/ 89737 h 548311"/>
                  <a:gd name="connsiteX18" fmla="*/ 148236 w 177496"/>
                  <a:gd name="connsiteY18" fmla="*/ 57171 h 548311"/>
                  <a:gd name="connsiteX19" fmla="*/ 175144 w 177496"/>
                  <a:gd name="connsiteY19" fmla="*/ 42904 h 548311"/>
                  <a:gd name="connsiteX20" fmla="*/ 175057 w 177496"/>
                  <a:gd name="connsiteY20" fmla="*/ 44914 h 548311"/>
                  <a:gd name="connsiteX21" fmla="*/ 175057 w 177496"/>
                  <a:gd name="connsiteY21" fmla="*/ 491670 h 548311"/>
                  <a:gd name="connsiteX22" fmla="*/ 177496 w 177496"/>
                  <a:gd name="connsiteY22" fmla="*/ 548077 h 548311"/>
                  <a:gd name="connsiteX23" fmla="*/ 171019 w 177496"/>
                  <a:gd name="connsiteY23" fmla="*/ 548311 h 548311"/>
                  <a:gd name="connsiteX24" fmla="*/ 155754 w 177496"/>
                  <a:gd name="connsiteY24" fmla="*/ 519521 h 548311"/>
                  <a:gd name="connsiteX25" fmla="*/ 123994 w 177496"/>
                  <a:gd name="connsiteY25" fmla="*/ 512228 h 548311"/>
                  <a:gd name="connsiteX26" fmla="*/ 119455 w 177496"/>
                  <a:gd name="connsiteY26" fmla="*/ 492463 h 548311"/>
                  <a:gd name="connsiteX27" fmla="*/ 120005 w 177496"/>
                  <a:gd name="connsiteY27" fmla="*/ 505173 h 548311"/>
                  <a:gd name="connsiteX28" fmla="*/ 113528 w 177496"/>
                  <a:gd name="connsiteY28" fmla="*/ 505407 h 548311"/>
                  <a:gd name="connsiteX29" fmla="*/ 98263 w 177496"/>
                  <a:gd name="connsiteY29" fmla="*/ 476617 h 548311"/>
                  <a:gd name="connsiteX30" fmla="*/ 66503 w 177496"/>
                  <a:gd name="connsiteY30" fmla="*/ 469324 h 548311"/>
                  <a:gd name="connsiteX31" fmla="*/ 59210 w 177496"/>
                  <a:gd name="connsiteY31" fmla="*/ 437564 h 548311"/>
                  <a:gd name="connsiteX32" fmla="*/ 30420 w 177496"/>
                  <a:gd name="connsiteY32" fmla="*/ 422299 h 548311"/>
                  <a:gd name="connsiteX33" fmla="*/ 31594 w 177496"/>
                  <a:gd name="connsiteY33" fmla="*/ 389733 h 548311"/>
                  <a:gd name="connsiteX34" fmla="*/ 7737 w 177496"/>
                  <a:gd name="connsiteY34" fmla="*/ 367537 h 548311"/>
                  <a:gd name="connsiteX35" fmla="*/ 17301 w 177496"/>
                  <a:gd name="connsiteY35" fmla="*/ 336386 h 548311"/>
                  <a:gd name="connsiteX36" fmla="*/ 0 w 177496"/>
                  <a:gd name="connsiteY36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25553 w 177496"/>
                  <a:gd name="connsiteY15" fmla="*/ 111933 h 548311"/>
                  <a:gd name="connsiteX16" fmla="*/ 149410 w 177496"/>
                  <a:gd name="connsiteY16" fmla="*/ 89737 h 548311"/>
                  <a:gd name="connsiteX17" fmla="*/ 148236 w 177496"/>
                  <a:gd name="connsiteY17" fmla="*/ 57171 h 548311"/>
                  <a:gd name="connsiteX18" fmla="*/ 175144 w 177496"/>
                  <a:gd name="connsiteY18" fmla="*/ 42904 h 548311"/>
                  <a:gd name="connsiteX19" fmla="*/ 175057 w 177496"/>
                  <a:gd name="connsiteY19" fmla="*/ 44914 h 548311"/>
                  <a:gd name="connsiteX20" fmla="*/ 175057 w 177496"/>
                  <a:gd name="connsiteY20" fmla="*/ 491670 h 548311"/>
                  <a:gd name="connsiteX21" fmla="*/ 177496 w 177496"/>
                  <a:gd name="connsiteY21" fmla="*/ 548077 h 548311"/>
                  <a:gd name="connsiteX22" fmla="*/ 171019 w 177496"/>
                  <a:gd name="connsiteY22" fmla="*/ 548311 h 548311"/>
                  <a:gd name="connsiteX23" fmla="*/ 155754 w 177496"/>
                  <a:gd name="connsiteY23" fmla="*/ 519521 h 548311"/>
                  <a:gd name="connsiteX24" fmla="*/ 123994 w 177496"/>
                  <a:gd name="connsiteY24" fmla="*/ 512228 h 548311"/>
                  <a:gd name="connsiteX25" fmla="*/ 119455 w 177496"/>
                  <a:gd name="connsiteY25" fmla="*/ 492463 h 548311"/>
                  <a:gd name="connsiteX26" fmla="*/ 120005 w 177496"/>
                  <a:gd name="connsiteY26" fmla="*/ 505173 h 548311"/>
                  <a:gd name="connsiteX27" fmla="*/ 113528 w 177496"/>
                  <a:gd name="connsiteY27" fmla="*/ 505407 h 548311"/>
                  <a:gd name="connsiteX28" fmla="*/ 98263 w 177496"/>
                  <a:gd name="connsiteY28" fmla="*/ 476617 h 548311"/>
                  <a:gd name="connsiteX29" fmla="*/ 66503 w 177496"/>
                  <a:gd name="connsiteY29" fmla="*/ 469324 h 548311"/>
                  <a:gd name="connsiteX30" fmla="*/ 59210 w 177496"/>
                  <a:gd name="connsiteY30" fmla="*/ 437564 h 548311"/>
                  <a:gd name="connsiteX31" fmla="*/ 30420 w 177496"/>
                  <a:gd name="connsiteY31" fmla="*/ 422299 h 548311"/>
                  <a:gd name="connsiteX32" fmla="*/ 31594 w 177496"/>
                  <a:gd name="connsiteY32" fmla="*/ 389733 h 548311"/>
                  <a:gd name="connsiteX33" fmla="*/ 7737 w 177496"/>
                  <a:gd name="connsiteY33" fmla="*/ 367537 h 548311"/>
                  <a:gd name="connsiteX34" fmla="*/ 17301 w 177496"/>
                  <a:gd name="connsiteY34" fmla="*/ 336386 h 548311"/>
                  <a:gd name="connsiteX35" fmla="*/ 0 w 177496"/>
                  <a:gd name="connsiteY35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49410 w 177496"/>
                  <a:gd name="connsiteY15" fmla="*/ 89737 h 548311"/>
                  <a:gd name="connsiteX16" fmla="*/ 148236 w 177496"/>
                  <a:gd name="connsiteY16" fmla="*/ 57171 h 548311"/>
                  <a:gd name="connsiteX17" fmla="*/ 175144 w 177496"/>
                  <a:gd name="connsiteY17" fmla="*/ 42904 h 548311"/>
                  <a:gd name="connsiteX18" fmla="*/ 175057 w 177496"/>
                  <a:gd name="connsiteY18" fmla="*/ 44914 h 548311"/>
                  <a:gd name="connsiteX19" fmla="*/ 175057 w 177496"/>
                  <a:gd name="connsiteY19" fmla="*/ 491670 h 548311"/>
                  <a:gd name="connsiteX20" fmla="*/ 177496 w 177496"/>
                  <a:gd name="connsiteY20" fmla="*/ 548077 h 548311"/>
                  <a:gd name="connsiteX21" fmla="*/ 171019 w 177496"/>
                  <a:gd name="connsiteY21" fmla="*/ 548311 h 548311"/>
                  <a:gd name="connsiteX22" fmla="*/ 155754 w 177496"/>
                  <a:gd name="connsiteY22" fmla="*/ 519521 h 548311"/>
                  <a:gd name="connsiteX23" fmla="*/ 123994 w 177496"/>
                  <a:gd name="connsiteY23" fmla="*/ 512228 h 548311"/>
                  <a:gd name="connsiteX24" fmla="*/ 119455 w 177496"/>
                  <a:gd name="connsiteY24" fmla="*/ 492463 h 548311"/>
                  <a:gd name="connsiteX25" fmla="*/ 120005 w 177496"/>
                  <a:gd name="connsiteY25" fmla="*/ 505173 h 548311"/>
                  <a:gd name="connsiteX26" fmla="*/ 113528 w 177496"/>
                  <a:gd name="connsiteY26" fmla="*/ 505407 h 548311"/>
                  <a:gd name="connsiteX27" fmla="*/ 98263 w 177496"/>
                  <a:gd name="connsiteY27" fmla="*/ 476617 h 548311"/>
                  <a:gd name="connsiteX28" fmla="*/ 66503 w 177496"/>
                  <a:gd name="connsiteY28" fmla="*/ 469324 h 548311"/>
                  <a:gd name="connsiteX29" fmla="*/ 59210 w 177496"/>
                  <a:gd name="connsiteY29" fmla="*/ 437564 h 548311"/>
                  <a:gd name="connsiteX30" fmla="*/ 30420 w 177496"/>
                  <a:gd name="connsiteY30" fmla="*/ 422299 h 548311"/>
                  <a:gd name="connsiteX31" fmla="*/ 31594 w 177496"/>
                  <a:gd name="connsiteY31" fmla="*/ 389733 h 548311"/>
                  <a:gd name="connsiteX32" fmla="*/ 7737 w 177496"/>
                  <a:gd name="connsiteY32" fmla="*/ 367537 h 548311"/>
                  <a:gd name="connsiteX33" fmla="*/ 17301 w 177496"/>
                  <a:gd name="connsiteY33" fmla="*/ 336386 h 548311"/>
                  <a:gd name="connsiteX34" fmla="*/ 0 w 177496"/>
                  <a:gd name="connsiteY34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48236 w 177496"/>
                  <a:gd name="connsiteY15" fmla="*/ 57171 h 548311"/>
                  <a:gd name="connsiteX16" fmla="*/ 175144 w 177496"/>
                  <a:gd name="connsiteY16" fmla="*/ 42904 h 548311"/>
                  <a:gd name="connsiteX17" fmla="*/ 175057 w 177496"/>
                  <a:gd name="connsiteY17" fmla="*/ 44914 h 548311"/>
                  <a:gd name="connsiteX18" fmla="*/ 175057 w 177496"/>
                  <a:gd name="connsiteY18" fmla="*/ 491670 h 548311"/>
                  <a:gd name="connsiteX19" fmla="*/ 177496 w 177496"/>
                  <a:gd name="connsiteY19" fmla="*/ 548077 h 548311"/>
                  <a:gd name="connsiteX20" fmla="*/ 171019 w 177496"/>
                  <a:gd name="connsiteY20" fmla="*/ 548311 h 548311"/>
                  <a:gd name="connsiteX21" fmla="*/ 155754 w 177496"/>
                  <a:gd name="connsiteY21" fmla="*/ 519521 h 548311"/>
                  <a:gd name="connsiteX22" fmla="*/ 123994 w 177496"/>
                  <a:gd name="connsiteY22" fmla="*/ 512228 h 548311"/>
                  <a:gd name="connsiteX23" fmla="*/ 119455 w 177496"/>
                  <a:gd name="connsiteY23" fmla="*/ 492463 h 548311"/>
                  <a:gd name="connsiteX24" fmla="*/ 120005 w 177496"/>
                  <a:gd name="connsiteY24" fmla="*/ 505173 h 548311"/>
                  <a:gd name="connsiteX25" fmla="*/ 113528 w 177496"/>
                  <a:gd name="connsiteY25" fmla="*/ 505407 h 548311"/>
                  <a:gd name="connsiteX26" fmla="*/ 98263 w 177496"/>
                  <a:gd name="connsiteY26" fmla="*/ 476617 h 548311"/>
                  <a:gd name="connsiteX27" fmla="*/ 66503 w 177496"/>
                  <a:gd name="connsiteY27" fmla="*/ 469324 h 548311"/>
                  <a:gd name="connsiteX28" fmla="*/ 59210 w 177496"/>
                  <a:gd name="connsiteY28" fmla="*/ 437564 h 548311"/>
                  <a:gd name="connsiteX29" fmla="*/ 30420 w 177496"/>
                  <a:gd name="connsiteY29" fmla="*/ 422299 h 548311"/>
                  <a:gd name="connsiteX30" fmla="*/ 31594 w 177496"/>
                  <a:gd name="connsiteY30" fmla="*/ 389733 h 548311"/>
                  <a:gd name="connsiteX31" fmla="*/ 7737 w 177496"/>
                  <a:gd name="connsiteY31" fmla="*/ 367537 h 548311"/>
                  <a:gd name="connsiteX32" fmla="*/ 17301 w 177496"/>
                  <a:gd name="connsiteY32" fmla="*/ 336386 h 548311"/>
                  <a:gd name="connsiteX33" fmla="*/ 0 w 177496"/>
                  <a:gd name="connsiteY33" fmla="*/ 308770 h 548311"/>
                  <a:gd name="connsiteX0" fmla="*/ 0 w 177496"/>
                  <a:gd name="connsiteY0" fmla="*/ 308770 h 548311"/>
                  <a:gd name="connsiteX1" fmla="*/ 17301 w 177496"/>
                  <a:gd name="connsiteY1" fmla="*/ 281155 h 548311"/>
                  <a:gd name="connsiteX2" fmla="*/ 7737 w 177496"/>
                  <a:gd name="connsiteY2" fmla="*/ 250004 h 548311"/>
                  <a:gd name="connsiteX3" fmla="*/ 31594 w 177496"/>
                  <a:gd name="connsiteY3" fmla="*/ 227808 h 548311"/>
                  <a:gd name="connsiteX4" fmla="*/ 30420 w 177496"/>
                  <a:gd name="connsiteY4" fmla="*/ 195242 h 548311"/>
                  <a:gd name="connsiteX5" fmla="*/ 59210 w 177496"/>
                  <a:gd name="connsiteY5" fmla="*/ 179977 h 548311"/>
                  <a:gd name="connsiteX6" fmla="*/ 66503 w 177496"/>
                  <a:gd name="connsiteY6" fmla="*/ 148217 h 548311"/>
                  <a:gd name="connsiteX7" fmla="*/ 72287 w 177496"/>
                  <a:gd name="connsiteY7" fmla="*/ 146889 h 548311"/>
                  <a:gd name="connsiteX8" fmla="*/ 60325 w 177496"/>
                  <a:gd name="connsiteY8" fmla="*/ 127795 h 548311"/>
                  <a:gd name="connsiteX9" fmla="*/ 77626 w 177496"/>
                  <a:gd name="connsiteY9" fmla="*/ 100180 h 548311"/>
                  <a:gd name="connsiteX10" fmla="*/ 68062 w 177496"/>
                  <a:gd name="connsiteY10" fmla="*/ 69029 h 548311"/>
                  <a:gd name="connsiteX11" fmla="*/ 91919 w 177496"/>
                  <a:gd name="connsiteY11" fmla="*/ 46833 h 548311"/>
                  <a:gd name="connsiteX12" fmla="*/ 90745 w 177496"/>
                  <a:gd name="connsiteY12" fmla="*/ 14267 h 548311"/>
                  <a:gd name="connsiteX13" fmla="*/ 117653 w 177496"/>
                  <a:gd name="connsiteY13" fmla="*/ 0 h 548311"/>
                  <a:gd name="connsiteX14" fmla="*/ 117566 w 177496"/>
                  <a:gd name="connsiteY14" fmla="*/ 2010 h 548311"/>
                  <a:gd name="connsiteX15" fmla="*/ 175144 w 177496"/>
                  <a:gd name="connsiteY15" fmla="*/ 42904 h 548311"/>
                  <a:gd name="connsiteX16" fmla="*/ 175057 w 177496"/>
                  <a:gd name="connsiteY16" fmla="*/ 44914 h 548311"/>
                  <a:gd name="connsiteX17" fmla="*/ 175057 w 177496"/>
                  <a:gd name="connsiteY17" fmla="*/ 491670 h 548311"/>
                  <a:gd name="connsiteX18" fmla="*/ 177496 w 177496"/>
                  <a:gd name="connsiteY18" fmla="*/ 548077 h 548311"/>
                  <a:gd name="connsiteX19" fmla="*/ 171019 w 177496"/>
                  <a:gd name="connsiteY19" fmla="*/ 548311 h 548311"/>
                  <a:gd name="connsiteX20" fmla="*/ 155754 w 177496"/>
                  <a:gd name="connsiteY20" fmla="*/ 519521 h 548311"/>
                  <a:gd name="connsiteX21" fmla="*/ 123994 w 177496"/>
                  <a:gd name="connsiteY21" fmla="*/ 512228 h 548311"/>
                  <a:gd name="connsiteX22" fmla="*/ 119455 w 177496"/>
                  <a:gd name="connsiteY22" fmla="*/ 492463 h 548311"/>
                  <a:gd name="connsiteX23" fmla="*/ 120005 w 177496"/>
                  <a:gd name="connsiteY23" fmla="*/ 505173 h 548311"/>
                  <a:gd name="connsiteX24" fmla="*/ 113528 w 177496"/>
                  <a:gd name="connsiteY24" fmla="*/ 505407 h 548311"/>
                  <a:gd name="connsiteX25" fmla="*/ 98263 w 177496"/>
                  <a:gd name="connsiteY25" fmla="*/ 476617 h 548311"/>
                  <a:gd name="connsiteX26" fmla="*/ 66503 w 177496"/>
                  <a:gd name="connsiteY26" fmla="*/ 469324 h 548311"/>
                  <a:gd name="connsiteX27" fmla="*/ 59210 w 177496"/>
                  <a:gd name="connsiteY27" fmla="*/ 437564 h 548311"/>
                  <a:gd name="connsiteX28" fmla="*/ 30420 w 177496"/>
                  <a:gd name="connsiteY28" fmla="*/ 422299 h 548311"/>
                  <a:gd name="connsiteX29" fmla="*/ 31594 w 177496"/>
                  <a:gd name="connsiteY29" fmla="*/ 389733 h 548311"/>
                  <a:gd name="connsiteX30" fmla="*/ 7737 w 177496"/>
                  <a:gd name="connsiteY30" fmla="*/ 367537 h 548311"/>
                  <a:gd name="connsiteX31" fmla="*/ 17301 w 177496"/>
                  <a:gd name="connsiteY31" fmla="*/ 336386 h 548311"/>
                  <a:gd name="connsiteX32" fmla="*/ 0 w 177496"/>
                  <a:gd name="connsiteY32" fmla="*/ 308770 h 54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77496" h="548311">
                    <a:moveTo>
                      <a:pt x="0" y="308770"/>
                    </a:moveTo>
                    <a:lnTo>
                      <a:pt x="17301" y="281155"/>
                    </a:lnTo>
                    <a:lnTo>
                      <a:pt x="7737" y="250004"/>
                    </a:lnTo>
                    <a:lnTo>
                      <a:pt x="31594" y="227808"/>
                    </a:lnTo>
                    <a:cubicBezTo>
                      <a:pt x="31203" y="216953"/>
                      <a:pt x="30811" y="206097"/>
                      <a:pt x="30420" y="195242"/>
                    </a:cubicBezTo>
                    <a:lnTo>
                      <a:pt x="59210" y="179977"/>
                    </a:lnTo>
                    <a:lnTo>
                      <a:pt x="66503" y="148217"/>
                    </a:lnTo>
                    <a:lnTo>
                      <a:pt x="72287" y="146889"/>
                    </a:lnTo>
                    <a:lnTo>
                      <a:pt x="60325" y="127795"/>
                    </a:lnTo>
                    <a:lnTo>
                      <a:pt x="77626" y="100180"/>
                    </a:lnTo>
                    <a:lnTo>
                      <a:pt x="68062" y="69029"/>
                    </a:lnTo>
                    <a:lnTo>
                      <a:pt x="91919" y="46833"/>
                    </a:lnTo>
                    <a:cubicBezTo>
                      <a:pt x="91528" y="35978"/>
                      <a:pt x="91136" y="25122"/>
                      <a:pt x="90745" y="14267"/>
                    </a:cubicBezTo>
                    <a:lnTo>
                      <a:pt x="117653" y="0"/>
                    </a:lnTo>
                    <a:lnTo>
                      <a:pt x="117566" y="2010"/>
                    </a:lnTo>
                    <a:cubicBezTo>
                      <a:pt x="127148" y="9161"/>
                      <a:pt x="165562" y="35753"/>
                      <a:pt x="175144" y="42904"/>
                    </a:cubicBezTo>
                    <a:lnTo>
                      <a:pt x="175057" y="44914"/>
                    </a:lnTo>
                    <a:cubicBezTo>
                      <a:pt x="175043" y="119708"/>
                      <a:pt x="174651" y="407810"/>
                      <a:pt x="175057" y="491670"/>
                    </a:cubicBezTo>
                    <a:lnTo>
                      <a:pt x="177496" y="548077"/>
                    </a:lnTo>
                    <a:lnTo>
                      <a:pt x="171019" y="548311"/>
                    </a:lnTo>
                    <a:lnTo>
                      <a:pt x="155754" y="519521"/>
                    </a:lnTo>
                    <a:lnTo>
                      <a:pt x="123994" y="512228"/>
                    </a:lnTo>
                    <a:lnTo>
                      <a:pt x="119455" y="492463"/>
                    </a:lnTo>
                    <a:cubicBezTo>
                      <a:pt x="119638" y="496700"/>
                      <a:pt x="119822" y="500936"/>
                      <a:pt x="120005" y="505173"/>
                    </a:cubicBezTo>
                    <a:lnTo>
                      <a:pt x="113528" y="505407"/>
                    </a:lnTo>
                    <a:lnTo>
                      <a:pt x="98263" y="476617"/>
                    </a:lnTo>
                    <a:lnTo>
                      <a:pt x="66503" y="469324"/>
                    </a:lnTo>
                    <a:lnTo>
                      <a:pt x="59210" y="437564"/>
                    </a:lnTo>
                    <a:lnTo>
                      <a:pt x="30420" y="422299"/>
                    </a:lnTo>
                    <a:cubicBezTo>
                      <a:pt x="30811" y="411444"/>
                      <a:pt x="31203" y="400588"/>
                      <a:pt x="31594" y="389733"/>
                    </a:cubicBezTo>
                    <a:lnTo>
                      <a:pt x="7737" y="367537"/>
                    </a:lnTo>
                    <a:lnTo>
                      <a:pt x="17301" y="336386"/>
                    </a:lnTo>
                    <a:lnTo>
                      <a:pt x="0" y="308770"/>
                    </a:ln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D7FFF57D-C87A-40AA-A247-7B179E7215C5}"/>
                  </a:ext>
                </a:extLst>
              </p:cNvPr>
              <p:cNvSpPr/>
              <p:nvPr/>
            </p:nvSpPr>
            <p:spPr>
              <a:xfrm rot="5400000">
                <a:off x="3590229" y="581086"/>
                <a:ext cx="120005" cy="505407"/>
              </a:xfrm>
              <a:custGeom>
                <a:avLst/>
                <a:gdLst>
                  <a:gd name="connsiteX0" fmla="*/ 0 w 120005"/>
                  <a:gd name="connsiteY0" fmla="*/ 308770 h 505407"/>
                  <a:gd name="connsiteX1" fmla="*/ 17301 w 120005"/>
                  <a:gd name="connsiteY1" fmla="*/ 281155 h 505407"/>
                  <a:gd name="connsiteX2" fmla="*/ 7737 w 120005"/>
                  <a:gd name="connsiteY2" fmla="*/ 250004 h 505407"/>
                  <a:gd name="connsiteX3" fmla="*/ 31594 w 120005"/>
                  <a:gd name="connsiteY3" fmla="*/ 227808 h 505407"/>
                  <a:gd name="connsiteX4" fmla="*/ 30420 w 120005"/>
                  <a:gd name="connsiteY4" fmla="*/ 195242 h 505407"/>
                  <a:gd name="connsiteX5" fmla="*/ 59210 w 120005"/>
                  <a:gd name="connsiteY5" fmla="*/ 179977 h 505407"/>
                  <a:gd name="connsiteX6" fmla="*/ 66503 w 120005"/>
                  <a:gd name="connsiteY6" fmla="*/ 148217 h 505407"/>
                  <a:gd name="connsiteX7" fmla="*/ 72287 w 120005"/>
                  <a:gd name="connsiteY7" fmla="*/ 146889 h 505407"/>
                  <a:gd name="connsiteX8" fmla="*/ 60325 w 120005"/>
                  <a:gd name="connsiteY8" fmla="*/ 127795 h 505407"/>
                  <a:gd name="connsiteX9" fmla="*/ 77626 w 120005"/>
                  <a:gd name="connsiteY9" fmla="*/ 100180 h 505407"/>
                  <a:gd name="connsiteX10" fmla="*/ 68062 w 120005"/>
                  <a:gd name="connsiteY10" fmla="*/ 69029 h 505407"/>
                  <a:gd name="connsiteX11" fmla="*/ 91919 w 120005"/>
                  <a:gd name="connsiteY11" fmla="*/ 46833 h 505407"/>
                  <a:gd name="connsiteX12" fmla="*/ 90745 w 120005"/>
                  <a:gd name="connsiteY12" fmla="*/ 14267 h 505407"/>
                  <a:gd name="connsiteX13" fmla="*/ 117653 w 120005"/>
                  <a:gd name="connsiteY13" fmla="*/ 0 h 505407"/>
                  <a:gd name="connsiteX14" fmla="*/ 117566 w 120005"/>
                  <a:gd name="connsiteY14" fmla="*/ 2010 h 505407"/>
                  <a:gd name="connsiteX15" fmla="*/ 113973 w 120005"/>
                  <a:gd name="connsiteY15" fmla="*/ 225388 h 505407"/>
                  <a:gd name="connsiteX16" fmla="*/ 117566 w 120005"/>
                  <a:gd name="connsiteY16" fmla="*/ 448766 h 505407"/>
                  <a:gd name="connsiteX17" fmla="*/ 120005 w 120005"/>
                  <a:gd name="connsiteY17" fmla="*/ 505173 h 505407"/>
                  <a:gd name="connsiteX18" fmla="*/ 113528 w 120005"/>
                  <a:gd name="connsiteY18" fmla="*/ 505407 h 505407"/>
                  <a:gd name="connsiteX19" fmla="*/ 98263 w 120005"/>
                  <a:gd name="connsiteY19" fmla="*/ 476617 h 505407"/>
                  <a:gd name="connsiteX20" fmla="*/ 66503 w 120005"/>
                  <a:gd name="connsiteY20" fmla="*/ 469324 h 505407"/>
                  <a:gd name="connsiteX21" fmla="*/ 59210 w 120005"/>
                  <a:gd name="connsiteY21" fmla="*/ 437564 h 505407"/>
                  <a:gd name="connsiteX22" fmla="*/ 30420 w 120005"/>
                  <a:gd name="connsiteY22" fmla="*/ 422299 h 505407"/>
                  <a:gd name="connsiteX23" fmla="*/ 31594 w 120005"/>
                  <a:gd name="connsiteY23" fmla="*/ 389733 h 505407"/>
                  <a:gd name="connsiteX24" fmla="*/ 7737 w 120005"/>
                  <a:gd name="connsiteY24" fmla="*/ 367537 h 505407"/>
                  <a:gd name="connsiteX25" fmla="*/ 17301 w 120005"/>
                  <a:gd name="connsiteY25" fmla="*/ 336386 h 505407"/>
                  <a:gd name="connsiteX26" fmla="*/ 0 w 120005"/>
                  <a:gd name="connsiteY26" fmla="*/ 308770 h 50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0005" h="505407">
                    <a:moveTo>
                      <a:pt x="0" y="308770"/>
                    </a:moveTo>
                    <a:lnTo>
                      <a:pt x="17301" y="281155"/>
                    </a:lnTo>
                    <a:lnTo>
                      <a:pt x="7737" y="250004"/>
                    </a:lnTo>
                    <a:lnTo>
                      <a:pt x="31594" y="227808"/>
                    </a:lnTo>
                    <a:lnTo>
                      <a:pt x="30420" y="195242"/>
                    </a:lnTo>
                    <a:lnTo>
                      <a:pt x="59210" y="179977"/>
                    </a:lnTo>
                    <a:lnTo>
                      <a:pt x="66503" y="148217"/>
                    </a:lnTo>
                    <a:lnTo>
                      <a:pt x="72287" y="146889"/>
                    </a:lnTo>
                    <a:lnTo>
                      <a:pt x="60325" y="127795"/>
                    </a:lnTo>
                    <a:lnTo>
                      <a:pt x="77626" y="100180"/>
                    </a:lnTo>
                    <a:lnTo>
                      <a:pt x="68062" y="69029"/>
                    </a:lnTo>
                    <a:lnTo>
                      <a:pt x="91919" y="46833"/>
                    </a:lnTo>
                    <a:lnTo>
                      <a:pt x="90745" y="14267"/>
                    </a:lnTo>
                    <a:lnTo>
                      <a:pt x="117653" y="0"/>
                    </a:lnTo>
                    <a:lnTo>
                      <a:pt x="117566" y="2010"/>
                    </a:lnTo>
                    <a:cubicBezTo>
                      <a:pt x="115253" y="70667"/>
                      <a:pt x="113973" y="146152"/>
                      <a:pt x="113973" y="225388"/>
                    </a:cubicBezTo>
                    <a:cubicBezTo>
                      <a:pt x="113973" y="304623"/>
                      <a:pt x="115253" y="380108"/>
                      <a:pt x="117566" y="448766"/>
                    </a:cubicBezTo>
                    <a:lnTo>
                      <a:pt x="120005" y="505173"/>
                    </a:lnTo>
                    <a:lnTo>
                      <a:pt x="113528" y="505407"/>
                    </a:lnTo>
                    <a:lnTo>
                      <a:pt x="98263" y="476617"/>
                    </a:lnTo>
                    <a:lnTo>
                      <a:pt x="66503" y="469324"/>
                    </a:lnTo>
                    <a:lnTo>
                      <a:pt x="59210" y="437564"/>
                    </a:lnTo>
                    <a:lnTo>
                      <a:pt x="30420" y="422299"/>
                    </a:lnTo>
                    <a:lnTo>
                      <a:pt x="31594" y="389733"/>
                    </a:lnTo>
                    <a:lnTo>
                      <a:pt x="7737" y="367537"/>
                    </a:lnTo>
                    <a:lnTo>
                      <a:pt x="17301" y="336386"/>
                    </a:lnTo>
                    <a:lnTo>
                      <a:pt x="0" y="30877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533AE2E-D6EB-4B62-8D87-5FFB6A3FBFE5}"/>
                  </a:ext>
                </a:extLst>
              </p:cNvPr>
              <p:cNvGrpSpPr/>
              <p:nvPr/>
            </p:nvGrpSpPr>
            <p:grpSpPr>
              <a:xfrm>
                <a:off x="3324203" y="910619"/>
                <a:ext cx="671566" cy="204976"/>
                <a:chOff x="3324203" y="910619"/>
                <a:chExt cx="671566" cy="204976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7D1F45A1-456A-4BDE-A7DC-1341D9C66B50}"/>
                    </a:ext>
                  </a:extLst>
                </p:cNvPr>
                <p:cNvSpPr/>
                <p:nvPr/>
              </p:nvSpPr>
              <p:spPr>
                <a:xfrm rot="5400000">
                  <a:off x="3557498" y="677324"/>
                  <a:ext cx="204976" cy="671565"/>
                </a:xfrm>
                <a:custGeom>
                  <a:avLst/>
                  <a:gdLst>
                    <a:gd name="connsiteX0" fmla="*/ 0 w 204976"/>
                    <a:gd name="connsiteY0" fmla="*/ 318223 h 671565"/>
                    <a:gd name="connsiteX1" fmla="*/ 1548 w 204976"/>
                    <a:gd name="connsiteY1" fmla="*/ 152351 h 671565"/>
                    <a:gd name="connsiteX2" fmla="*/ 4315 w 204976"/>
                    <a:gd name="connsiteY2" fmla="*/ 56788 h 671565"/>
                    <a:gd name="connsiteX3" fmla="*/ 21756 w 204976"/>
                    <a:gd name="connsiteY3" fmla="*/ 52783 h 671565"/>
                    <a:gd name="connsiteX4" fmla="*/ 37021 w 204976"/>
                    <a:gd name="connsiteY4" fmla="*/ 23993 h 671565"/>
                    <a:gd name="connsiteX5" fmla="*/ 69587 w 204976"/>
                    <a:gd name="connsiteY5" fmla="*/ 25167 h 671565"/>
                    <a:gd name="connsiteX6" fmla="*/ 91783 w 204976"/>
                    <a:gd name="connsiteY6" fmla="*/ 1310 h 671565"/>
                    <a:gd name="connsiteX7" fmla="*/ 122934 w 204976"/>
                    <a:gd name="connsiteY7" fmla="*/ 10874 h 671565"/>
                    <a:gd name="connsiteX8" fmla="*/ 140292 w 204976"/>
                    <a:gd name="connsiteY8" fmla="*/ 0 h 671565"/>
                    <a:gd name="connsiteX9" fmla="*/ 139485 w 204976"/>
                    <a:gd name="connsiteY9" fmla="*/ 18644 h 671565"/>
                    <a:gd name="connsiteX10" fmla="*/ 138894 w 204976"/>
                    <a:gd name="connsiteY10" fmla="*/ 55371 h 671565"/>
                    <a:gd name="connsiteX11" fmla="*/ 149274 w 204976"/>
                    <a:gd name="connsiteY11" fmla="*/ 44214 h 671565"/>
                    <a:gd name="connsiteX12" fmla="*/ 180425 w 204976"/>
                    <a:gd name="connsiteY12" fmla="*/ 53778 h 671565"/>
                    <a:gd name="connsiteX13" fmla="*/ 197783 w 204976"/>
                    <a:gd name="connsiteY13" fmla="*/ 42904 h 671565"/>
                    <a:gd name="connsiteX14" fmla="*/ 196976 w 204976"/>
                    <a:gd name="connsiteY14" fmla="*/ 61548 h 671565"/>
                    <a:gd name="connsiteX15" fmla="*/ 193383 w 204976"/>
                    <a:gd name="connsiteY15" fmla="*/ 284926 h 671565"/>
                    <a:gd name="connsiteX16" fmla="*/ 201191 w 204976"/>
                    <a:gd name="connsiteY16" fmla="*/ 605785 h 671565"/>
                    <a:gd name="connsiteX17" fmla="*/ 204976 w 204976"/>
                    <a:gd name="connsiteY17" fmla="*/ 663365 h 671565"/>
                    <a:gd name="connsiteX18" fmla="*/ 175331 w 204976"/>
                    <a:gd name="connsiteY18" fmla="*/ 654264 h 671565"/>
                    <a:gd name="connsiteX19" fmla="*/ 147716 w 204976"/>
                    <a:gd name="connsiteY19" fmla="*/ 671565 h 671565"/>
                    <a:gd name="connsiteX20" fmla="*/ 120100 w 204976"/>
                    <a:gd name="connsiteY20" fmla="*/ 654264 h 671565"/>
                    <a:gd name="connsiteX21" fmla="*/ 88949 w 204976"/>
                    <a:gd name="connsiteY21" fmla="*/ 663828 h 671565"/>
                    <a:gd name="connsiteX22" fmla="*/ 66753 w 204976"/>
                    <a:gd name="connsiteY22" fmla="*/ 639971 h 671565"/>
                    <a:gd name="connsiteX23" fmla="*/ 62314 w 204976"/>
                    <a:gd name="connsiteY23" fmla="*/ 640131 h 671565"/>
                    <a:gd name="connsiteX24" fmla="*/ 61491 w 204976"/>
                    <a:gd name="connsiteY24" fmla="*/ 611703 h 671565"/>
                    <a:gd name="connsiteX25" fmla="*/ 31458 w 204976"/>
                    <a:gd name="connsiteY25" fmla="*/ 620924 h 671565"/>
                    <a:gd name="connsiteX26" fmla="*/ 9262 w 204976"/>
                    <a:gd name="connsiteY26" fmla="*/ 597067 h 671565"/>
                    <a:gd name="connsiteX27" fmla="*/ 4823 w 204976"/>
                    <a:gd name="connsiteY27" fmla="*/ 597227 h 671565"/>
                    <a:gd name="connsiteX28" fmla="*/ 1548 w 204976"/>
                    <a:gd name="connsiteY28" fmla="*/ 484095 h 671565"/>
                    <a:gd name="connsiteX29" fmla="*/ 0 w 204976"/>
                    <a:gd name="connsiteY29" fmla="*/ 318223 h 671565"/>
                    <a:gd name="connsiteX0" fmla="*/ 0 w 204976"/>
                    <a:gd name="connsiteY0" fmla="*/ 318223 h 671565"/>
                    <a:gd name="connsiteX1" fmla="*/ 1548 w 204976"/>
                    <a:gd name="connsiteY1" fmla="*/ 152351 h 671565"/>
                    <a:gd name="connsiteX2" fmla="*/ 4315 w 204976"/>
                    <a:gd name="connsiteY2" fmla="*/ 56788 h 671565"/>
                    <a:gd name="connsiteX3" fmla="*/ 21756 w 204976"/>
                    <a:gd name="connsiteY3" fmla="*/ 52783 h 671565"/>
                    <a:gd name="connsiteX4" fmla="*/ 37021 w 204976"/>
                    <a:gd name="connsiteY4" fmla="*/ 23993 h 671565"/>
                    <a:gd name="connsiteX5" fmla="*/ 69587 w 204976"/>
                    <a:gd name="connsiteY5" fmla="*/ 25167 h 671565"/>
                    <a:gd name="connsiteX6" fmla="*/ 91783 w 204976"/>
                    <a:gd name="connsiteY6" fmla="*/ 1310 h 671565"/>
                    <a:gd name="connsiteX7" fmla="*/ 122934 w 204976"/>
                    <a:gd name="connsiteY7" fmla="*/ 10874 h 671565"/>
                    <a:gd name="connsiteX8" fmla="*/ 140292 w 204976"/>
                    <a:gd name="connsiteY8" fmla="*/ 0 h 671565"/>
                    <a:gd name="connsiteX9" fmla="*/ 139485 w 204976"/>
                    <a:gd name="connsiteY9" fmla="*/ 18644 h 671565"/>
                    <a:gd name="connsiteX10" fmla="*/ 138894 w 204976"/>
                    <a:gd name="connsiteY10" fmla="*/ 55371 h 671565"/>
                    <a:gd name="connsiteX11" fmla="*/ 149274 w 204976"/>
                    <a:gd name="connsiteY11" fmla="*/ 44214 h 671565"/>
                    <a:gd name="connsiteX12" fmla="*/ 180425 w 204976"/>
                    <a:gd name="connsiteY12" fmla="*/ 53778 h 671565"/>
                    <a:gd name="connsiteX13" fmla="*/ 197783 w 204976"/>
                    <a:gd name="connsiteY13" fmla="*/ 42904 h 671565"/>
                    <a:gd name="connsiteX14" fmla="*/ 196976 w 204976"/>
                    <a:gd name="connsiteY14" fmla="*/ 61548 h 671565"/>
                    <a:gd name="connsiteX15" fmla="*/ 193383 w 204976"/>
                    <a:gd name="connsiteY15" fmla="*/ 284926 h 671565"/>
                    <a:gd name="connsiteX16" fmla="*/ 201191 w 204976"/>
                    <a:gd name="connsiteY16" fmla="*/ 605785 h 671565"/>
                    <a:gd name="connsiteX17" fmla="*/ 204976 w 204976"/>
                    <a:gd name="connsiteY17" fmla="*/ 663365 h 671565"/>
                    <a:gd name="connsiteX18" fmla="*/ 175331 w 204976"/>
                    <a:gd name="connsiteY18" fmla="*/ 654264 h 671565"/>
                    <a:gd name="connsiteX19" fmla="*/ 147716 w 204976"/>
                    <a:gd name="connsiteY19" fmla="*/ 671565 h 671565"/>
                    <a:gd name="connsiteX20" fmla="*/ 120100 w 204976"/>
                    <a:gd name="connsiteY20" fmla="*/ 654264 h 671565"/>
                    <a:gd name="connsiteX21" fmla="*/ 88949 w 204976"/>
                    <a:gd name="connsiteY21" fmla="*/ 663828 h 671565"/>
                    <a:gd name="connsiteX22" fmla="*/ 66753 w 204976"/>
                    <a:gd name="connsiteY22" fmla="*/ 639971 h 671565"/>
                    <a:gd name="connsiteX23" fmla="*/ 62314 w 204976"/>
                    <a:gd name="connsiteY23" fmla="*/ 640131 h 671565"/>
                    <a:gd name="connsiteX24" fmla="*/ 31458 w 204976"/>
                    <a:gd name="connsiteY24" fmla="*/ 620924 h 671565"/>
                    <a:gd name="connsiteX25" fmla="*/ 9262 w 204976"/>
                    <a:gd name="connsiteY25" fmla="*/ 597067 h 671565"/>
                    <a:gd name="connsiteX26" fmla="*/ 4823 w 204976"/>
                    <a:gd name="connsiteY26" fmla="*/ 597227 h 671565"/>
                    <a:gd name="connsiteX27" fmla="*/ 1548 w 204976"/>
                    <a:gd name="connsiteY27" fmla="*/ 484095 h 671565"/>
                    <a:gd name="connsiteX28" fmla="*/ 0 w 204976"/>
                    <a:gd name="connsiteY28" fmla="*/ 318223 h 671565"/>
                    <a:gd name="connsiteX0" fmla="*/ 0 w 204976"/>
                    <a:gd name="connsiteY0" fmla="*/ 318223 h 671565"/>
                    <a:gd name="connsiteX1" fmla="*/ 1548 w 204976"/>
                    <a:gd name="connsiteY1" fmla="*/ 152351 h 671565"/>
                    <a:gd name="connsiteX2" fmla="*/ 4315 w 204976"/>
                    <a:gd name="connsiteY2" fmla="*/ 56788 h 671565"/>
                    <a:gd name="connsiteX3" fmla="*/ 21756 w 204976"/>
                    <a:gd name="connsiteY3" fmla="*/ 52783 h 671565"/>
                    <a:gd name="connsiteX4" fmla="*/ 37021 w 204976"/>
                    <a:gd name="connsiteY4" fmla="*/ 23993 h 671565"/>
                    <a:gd name="connsiteX5" fmla="*/ 69587 w 204976"/>
                    <a:gd name="connsiteY5" fmla="*/ 25167 h 671565"/>
                    <a:gd name="connsiteX6" fmla="*/ 91783 w 204976"/>
                    <a:gd name="connsiteY6" fmla="*/ 1310 h 671565"/>
                    <a:gd name="connsiteX7" fmla="*/ 122934 w 204976"/>
                    <a:gd name="connsiteY7" fmla="*/ 10874 h 671565"/>
                    <a:gd name="connsiteX8" fmla="*/ 140292 w 204976"/>
                    <a:gd name="connsiteY8" fmla="*/ 0 h 671565"/>
                    <a:gd name="connsiteX9" fmla="*/ 139485 w 204976"/>
                    <a:gd name="connsiteY9" fmla="*/ 18644 h 671565"/>
                    <a:gd name="connsiteX10" fmla="*/ 138894 w 204976"/>
                    <a:gd name="connsiteY10" fmla="*/ 55371 h 671565"/>
                    <a:gd name="connsiteX11" fmla="*/ 180425 w 204976"/>
                    <a:gd name="connsiteY11" fmla="*/ 53778 h 671565"/>
                    <a:gd name="connsiteX12" fmla="*/ 197783 w 204976"/>
                    <a:gd name="connsiteY12" fmla="*/ 42904 h 671565"/>
                    <a:gd name="connsiteX13" fmla="*/ 196976 w 204976"/>
                    <a:gd name="connsiteY13" fmla="*/ 61548 h 671565"/>
                    <a:gd name="connsiteX14" fmla="*/ 193383 w 204976"/>
                    <a:gd name="connsiteY14" fmla="*/ 284926 h 671565"/>
                    <a:gd name="connsiteX15" fmla="*/ 201191 w 204976"/>
                    <a:gd name="connsiteY15" fmla="*/ 605785 h 671565"/>
                    <a:gd name="connsiteX16" fmla="*/ 204976 w 204976"/>
                    <a:gd name="connsiteY16" fmla="*/ 663365 h 671565"/>
                    <a:gd name="connsiteX17" fmla="*/ 175331 w 204976"/>
                    <a:gd name="connsiteY17" fmla="*/ 654264 h 671565"/>
                    <a:gd name="connsiteX18" fmla="*/ 147716 w 204976"/>
                    <a:gd name="connsiteY18" fmla="*/ 671565 h 671565"/>
                    <a:gd name="connsiteX19" fmla="*/ 120100 w 204976"/>
                    <a:gd name="connsiteY19" fmla="*/ 654264 h 671565"/>
                    <a:gd name="connsiteX20" fmla="*/ 88949 w 204976"/>
                    <a:gd name="connsiteY20" fmla="*/ 663828 h 671565"/>
                    <a:gd name="connsiteX21" fmla="*/ 66753 w 204976"/>
                    <a:gd name="connsiteY21" fmla="*/ 639971 h 671565"/>
                    <a:gd name="connsiteX22" fmla="*/ 62314 w 204976"/>
                    <a:gd name="connsiteY22" fmla="*/ 640131 h 671565"/>
                    <a:gd name="connsiteX23" fmla="*/ 31458 w 204976"/>
                    <a:gd name="connsiteY23" fmla="*/ 620924 h 671565"/>
                    <a:gd name="connsiteX24" fmla="*/ 9262 w 204976"/>
                    <a:gd name="connsiteY24" fmla="*/ 597067 h 671565"/>
                    <a:gd name="connsiteX25" fmla="*/ 4823 w 204976"/>
                    <a:gd name="connsiteY25" fmla="*/ 597227 h 671565"/>
                    <a:gd name="connsiteX26" fmla="*/ 1548 w 204976"/>
                    <a:gd name="connsiteY26" fmla="*/ 484095 h 671565"/>
                    <a:gd name="connsiteX27" fmla="*/ 0 w 204976"/>
                    <a:gd name="connsiteY27" fmla="*/ 318223 h 671565"/>
                    <a:gd name="connsiteX0" fmla="*/ 0 w 204976"/>
                    <a:gd name="connsiteY0" fmla="*/ 318223 h 671565"/>
                    <a:gd name="connsiteX1" fmla="*/ 1548 w 204976"/>
                    <a:gd name="connsiteY1" fmla="*/ 152351 h 671565"/>
                    <a:gd name="connsiteX2" fmla="*/ 4315 w 204976"/>
                    <a:gd name="connsiteY2" fmla="*/ 56788 h 671565"/>
                    <a:gd name="connsiteX3" fmla="*/ 21756 w 204976"/>
                    <a:gd name="connsiteY3" fmla="*/ 52783 h 671565"/>
                    <a:gd name="connsiteX4" fmla="*/ 37021 w 204976"/>
                    <a:gd name="connsiteY4" fmla="*/ 23993 h 671565"/>
                    <a:gd name="connsiteX5" fmla="*/ 69587 w 204976"/>
                    <a:gd name="connsiteY5" fmla="*/ 25167 h 671565"/>
                    <a:gd name="connsiteX6" fmla="*/ 91783 w 204976"/>
                    <a:gd name="connsiteY6" fmla="*/ 1310 h 671565"/>
                    <a:gd name="connsiteX7" fmla="*/ 122934 w 204976"/>
                    <a:gd name="connsiteY7" fmla="*/ 10874 h 671565"/>
                    <a:gd name="connsiteX8" fmla="*/ 140292 w 204976"/>
                    <a:gd name="connsiteY8" fmla="*/ 0 h 671565"/>
                    <a:gd name="connsiteX9" fmla="*/ 139485 w 204976"/>
                    <a:gd name="connsiteY9" fmla="*/ 18644 h 671565"/>
                    <a:gd name="connsiteX10" fmla="*/ 180425 w 204976"/>
                    <a:gd name="connsiteY10" fmla="*/ 53778 h 671565"/>
                    <a:gd name="connsiteX11" fmla="*/ 197783 w 204976"/>
                    <a:gd name="connsiteY11" fmla="*/ 42904 h 671565"/>
                    <a:gd name="connsiteX12" fmla="*/ 196976 w 204976"/>
                    <a:gd name="connsiteY12" fmla="*/ 61548 h 671565"/>
                    <a:gd name="connsiteX13" fmla="*/ 193383 w 204976"/>
                    <a:gd name="connsiteY13" fmla="*/ 284926 h 671565"/>
                    <a:gd name="connsiteX14" fmla="*/ 201191 w 204976"/>
                    <a:gd name="connsiteY14" fmla="*/ 605785 h 671565"/>
                    <a:gd name="connsiteX15" fmla="*/ 204976 w 204976"/>
                    <a:gd name="connsiteY15" fmla="*/ 663365 h 671565"/>
                    <a:gd name="connsiteX16" fmla="*/ 175331 w 204976"/>
                    <a:gd name="connsiteY16" fmla="*/ 654264 h 671565"/>
                    <a:gd name="connsiteX17" fmla="*/ 147716 w 204976"/>
                    <a:gd name="connsiteY17" fmla="*/ 671565 h 671565"/>
                    <a:gd name="connsiteX18" fmla="*/ 120100 w 204976"/>
                    <a:gd name="connsiteY18" fmla="*/ 654264 h 671565"/>
                    <a:gd name="connsiteX19" fmla="*/ 88949 w 204976"/>
                    <a:gd name="connsiteY19" fmla="*/ 663828 h 671565"/>
                    <a:gd name="connsiteX20" fmla="*/ 66753 w 204976"/>
                    <a:gd name="connsiteY20" fmla="*/ 639971 h 671565"/>
                    <a:gd name="connsiteX21" fmla="*/ 62314 w 204976"/>
                    <a:gd name="connsiteY21" fmla="*/ 640131 h 671565"/>
                    <a:gd name="connsiteX22" fmla="*/ 31458 w 204976"/>
                    <a:gd name="connsiteY22" fmla="*/ 620924 h 671565"/>
                    <a:gd name="connsiteX23" fmla="*/ 9262 w 204976"/>
                    <a:gd name="connsiteY23" fmla="*/ 597067 h 671565"/>
                    <a:gd name="connsiteX24" fmla="*/ 4823 w 204976"/>
                    <a:gd name="connsiteY24" fmla="*/ 597227 h 671565"/>
                    <a:gd name="connsiteX25" fmla="*/ 1548 w 204976"/>
                    <a:gd name="connsiteY25" fmla="*/ 484095 h 671565"/>
                    <a:gd name="connsiteX26" fmla="*/ 0 w 204976"/>
                    <a:gd name="connsiteY26" fmla="*/ 318223 h 671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204976" h="671565">
                      <a:moveTo>
                        <a:pt x="0" y="318223"/>
                      </a:moveTo>
                      <a:cubicBezTo>
                        <a:pt x="0" y="261775"/>
                        <a:pt x="530" y="206151"/>
                        <a:pt x="1548" y="152351"/>
                      </a:cubicBezTo>
                      <a:cubicBezTo>
                        <a:pt x="2470" y="120497"/>
                        <a:pt x="3393" y="88642"/>
                        <a:pt x="4315" y="56788"/>
                      </a:cubicBezTo>
                      <a:lnTo>
                        <a:pt x="21756" y="52783"/>
                      </a:lnTo>
                      <a:lnTo>
                        <a:pt x="37021" y="23993"/>
                      </a:lnTo>
                      <a:lnTo>
                        <a:pt x="69587" y="25167"/>
                      </a:lnTo>
                      <a:lnTo>
                        <a:pt x="91783" y="1310"/>
                      </a:lnTo>
                      <a:lnTo>
                        <a:pt x="122934" y="10874"/>
                      </a:lnTo>
                      <a:lnTo>
                        <a:pt x="140292" y="0"/>
                      </a:lnTo>
                      <a:lnTo>
                        <a:pt x="139485" y="18644"/>
                      </a:lnTo>
                      <a:lnTo>
                        <a:pt x="180425" y="53778"/>
                      </a:lnTo>
                      <a:lnTo>
                        <a:pt x="197783" y="42904"/>
                      </a:lnTo>
                      <a:lnTo>
                        <a:pt x="196976" y="61548"/>
                      </a:lnTo>
                      <a:cubicBezTo>
                        <a:pt x="194663" y="130205"/>
                        <a:pt x="193383" y="205690"/>
                        <a:pt x="193383" y="284926"/>
                      </a:cubicBezTo>
                      <a:cubicBezTo>
                        <a:pt x="193383" y="403779"/>
                        <a:pt x="196262" y="514193"/>
                        <a:pt x="201191" y="605785"/>
                      </a:cubicBezTo>
                      <a:lnTo>
                        <a:pt x="204976" y="663365"/>
                      </a:lnTo>
                      <a:lnTo>
                        <a:pt x="175331" y="654264"/>
                      </a:lnTo>
                      <a:lnTo>
                        <a:pt x="147716" y="671565"/>
                      </a:lnTo>
                      <a:lnTo>
                        <a:pt x="120100" y="654264"/>
                      </a:lnTo>
                      <a:lnTo>
                        <a:pt x="88949" y="663828"/>
                      </a:lnTo>
                      <a:lnTo>
                        <a:pt x="66753" y="639971"/>
                      </a:lnTo>
                      <a:lnTo>
                        <a:pt x="62314" y="640131"/>
                      </a:lnTo>
                      <a:cubicBezTo>
                        <a:pt x="56432" y="636957"/>
                        <a:pt x="40300" y="628101"/>
                        <a:pt x="31458" y="620924"/>
                      </a:cubicBezTo>
                      <a:lnTo>
                        <a:pt x="9262" y="597067"/>
                      </a:lnTo>
                      <a:lnTo>
                        <a:pt x="4823" y="597227"/>
                      </a:lnTo>
                      <a:cubicBezTo>
                        <a:pt x="3731" y="559516"/>
                        <a:pt x="2640" y="521806"/>
                        <a:pt x="1548" y="484095"/>
                      </a:cubicBezTo>
                      <a:cubicBezTo>
                        <a:pt x="530" y="430294"/>
                        <a:pt x="0" y="374670"/>
                        <a:pt x="0" y="318223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平行四辺形 23">
                  <a:extLst>
                    <a:ext uri="{FF2B5EF4-FFF2-40B4-BE49-F238E27FC236}">
                      <a16:creationId xmlns:a16="http://schemas.microsoft.com/office/drawing/2014/main" id="{4BB44DA3-0591-42E3-BE46-B96ED203F5E8}"/>
                    </a:ext>
                  </a:extLst>
                </p:cNvPr>
                <p:cNvSpPr/>
                <p:nvPr/>
              </p:nvSpPr>
              <p:spPr>
                <a:xfrm>
                  <a:off x="3394463" y="1040170"/>
                  <a:ext cx="534600" cy="45719"/>
                </a:xfrm>
                <a:prstGeom prst="parallelogram">
                  <a:avLst>
                    <a:gd name="adj" fmla="val 91458"/>
                  </a:avLst>
                </a:prstGeom>
                <a:pattFill prst="dkUpDiag">
                  <a:fgClr>
                    <a:schemeClr val="bg1"/>
                  </a:fgClr>
                  <a:bgClr>
                    <a:schemeClr val="accent4">
                      <a:lumMod val="40000"/>
                      <a:lumOff val="6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3D89E0CB-C22A-47BF-AA74-E349A213454B}"/>
                    </a:ext>
                  </a:extLst>
                </p:cNvPr>
                <p:cNvSpPr/>
                <p:nvPr/>
              </p:nvSpPr>
              <p:spPr>
                <a:xfrm rot="5400000">
                  <a:off x="3607696" y="670031"/>
                  <a:ext cx="147485" cy="628661"/>
                </a:xfrm>
                <a:custGeom>
                  <a:avLst/>
                  <a:gdLst>
                    <a:gd name="connsiteX0" fmla="*/ 0 w 147485"/>
                    <a:gd name="connsiteY0" fmla="*/ 318223 h 628661"/>
                    <a:gd name="connsiteX1" fmla="*/ 1548 w 147485"/>
                    <a:gd name="connsiteY1" fmla="*/ 152351 h 628661"/>
                    <a:gd name="connsiteX2" fmla="*/ 4315 w 147485"/>
                    <a:gd name="connsiteY2" fmla="*/ 56788 h 628661"/>
                    <a:gd name="connsiteX3" fmla="*/ 21756 w 147485"/>
                    <a:gd name="connsiteY3" fmla="*/ 52783 h 628661"/>
                    <a:gd name="connsiteX4" fmla="*/ 37021 w 147485"/>
                    <a:gd name="connsiteY4" fmla="*/ 23993 h 628661"/>
                    <a:gd name="connsiteX5" fmla="*/ 69587 w 147485"/>
                    <a:gd name="connsiteY5" fmla="*/ 25167 h 628661"/>
                    <a:gd name="connsiteX6" fmla="*/ 91783 w 147485"/>
                    <a:gd name="connsiteY6" fmla="*/ 1310 h 628661"/>
                    <a:gd name="connsiteX7" fmla="*/ 122934 w 147485"/>
                    <a:gd name="connsiteY7" fmla="*/ 10874 h 628661"/>
                    <a:gd name="connsiteX8" fmla="*/ 140292 w 147485"/>
                    <a:gd name="connsiteY8" fmla="*/ 0 h 628661"/>
                    <a:gd name="connsiteX9" fmla="*/ 139485 w 147485"/>
                    <a:gd name="connsiteY9" fmla="*/ 18644 h 628661"/>
                    <a:gd name="connsiteX10" fmla="*/ 135892 w 147485"/>
                    <a:gd name="connsiteY10" fmla="*/ 242022 h 628661"/>
                    <a:gd name="connsiteX11" fmla="*/ 143700 w 147485"/>
                    <a:gd name="connsiteY11" fmla="*/ 562881 h 628661"/>
                    <a:gd name="connsiteX12" fmla="*/ 147485 w 147485"/>
                    <a:gd name="connsiteY12" fmla="*/ 620461 h 628661"/>
                    <a:gd name="connsiteX13" fmla="*/ 117840 w 147485"/>
                    <a:gd name="connsiteY13" fmla="*/ 611360 h 628661"/>
                    <a:gd name="connsiteX14" fmla="*/ 90225 w 147485"/>
                    <a:gd name="connsiteY14" fmla="*/ 628661 h 628661"/>
                    <a:gd name="connsiteX15" fmla="*/ 62609 w 147485"/>
                    <a:gd name="connsiteY15" fmla="*/ 611360 h 628661"/>
                    <a:gd name="connsiteX16" fmla="*/ 31458 w 147485"/>
                    <a:gd name="connsiteY16" fmla="*/ 620924 h 628661"/>
                    <a:gd name="connsiteX17" fmla="*/ 9262 w 147485"/>
                    <a:gd name="connsiteY17" fmla="*/ 597067 h 628661"/>
                    <a:gd name="connsiteX18" fmla="*/ 4823 w 147485"/>
                    <a:gd name="connsiteY18" fmla="*/ 597227 h 628661"/>
                    <a:gd name="connsiteX19" fmla="*/ 1548 w 147485"/>
                    <a:gd name="connsiteY19" fmla="*/ 484095 h 628661"/>
                    <a:gd name="connsiteX20" fmla="*/ 0 w 147485"/>
                    <a:gd name="connsiteY20" fmla="*/ 318223 h 62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47485" h="628661">
                      <a:moveTo>
                        <a:pt x="0" y="318223"/>
                      </a:moveTo>
                      <a:cubicBezTo>
                        <a:pt x="0" y="261775"/>
                        <a:pt x="530" y="206151"/>
                        <a:pt x="1548" y="152351"/>
                      </a:cubicBezTo>
                      <a:lnTo>
                        <a:pt x="4315" y="56788"/>
                      </a:lnTo>
                      <a:lnTo>
                        <a:pt x="21756" y="52783"/>
                      </a:lnTo>
                      <a:lnTo>
                        <a:pt x="37021" y="23993"/>
                      </a:lnTo>
                      <a:cubicBezTo>
                        <a:pt x="47876" y="24384"/>
                        <a:pt x="58732" y="24776"/>
                        <a:pt x="69587" y="25167"/>
                      </a:cubicBezTo>
                      <a:lnTo>
                        <a:pt x="91783" y="1310"/>
                      </a:lnTo>
                      <a:lnTo>
                        <a:pt x="122934" y="10874"/>
                      </a:lnTo>
                      <a:lnTo>
                        <a:pt x="140292" y="0"/>
                      </a:lnTo>
                      <a:lnTo>
                        <a:pt x="139485" y="18644"/>
                      </a:lnTo>
                      <a:cubicBezTo>
                        <a:pt x="137172" y="87301"/>
                        <a:pt x="135892" y="162786"/>
                        <a:pt x="135892" y="242022"/>
                      </a:cubicBezTo>
                      <a:cubicBezTo>
                        <a:pt x="135892" y="360875"/>
                        <a:pt x="138771" y="471289"/>
                        <a:pt x="143700" y="562881"/>
                      </a:cubicBezTo>
                      <a:lnTo>
                        <a:pt x="147485" y="620461"/>
                      </a:lnTo>
                      <a:lnTo>
                        <a:pt x="117840" y="611360"/>
                      </a:lnTo>
                      <a:lnTo>
                        <a:pt x="90225" y="628661"/>
                      </a:lnTo>
                      <a:lnTo>
                        <a:pt x="62609" y="611360"/>
                      </a:lnTo>
                      <a:lnTo>
                        <a:pt x="31458" y="620924"/>
                      </a:lnTo>
                      <a:lnTo>
                        <a:pt x="9262" y="597067"/>
                      </a:lnTo>
                      <a:lnTo>
                        <a:pt x="4823" y="597227"/>
                      </a:lnTo>
                      <a:lnTo>
                        <a:pt x="1548" y="484095"/>
                      </a:lnTo>
                      <a:cubicBezTo>
                        <a:pt x="530" y="430294"/>
                        <a:pt x="0" y="374670"/>
                        <a:pt x="0" y="318223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53C1A6A-C2A7-4D8C-A31B-C082821BA4D6}"/>
                  </a:ext>
                </a:extLst>
              </p:cNvPr>
              <p:cNvGrpSpPr/>
              <p:nvPr/>
            </p:nvGrpSpPr>
            <p:grpSpPr>
              <a:xfrm>
                <a:off x="3324203" y="1069370"/>
                <a:ext cx="778799" cy="225750"/>
                <a:chOff x="3324203" y="1069370"/>
                <a:chExt cx="778799" cy="225750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A90FC71-0C58-4C63-BD2D-17E7BA92F562}"/>
                    </a:ext>
                  </a:extLst>
                </p:cNvPr>
                <p:cNvSpPr/>
                <p:nvPr/>
              </p:nvSpPr>
              <p:spPr>
                <a:xfrm rot="5400000">
                  <a:off x="3599537" y="794036"/>
                  <a:ext cx="225750" cy="776417"/>
                </a:xfrm>
                <a:custGeom>
                  <a:avLst/>
                  <a:gdLst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64298 w 225750"/>
                    <a:gd name="connsiteY29" fmla="*/ 725441 h 776417"/>
                    <a:gd name="connsiteX30" fmla="*/ 63207 w 225750"/>
                    <a:gd name="connsiteY30" fmla="*/ 725776 h 776417"/>
                    <a:gd name="connsiteX31" fmla="*/ 42003 w 225750"/>
                    <a:gd name="connsiteY31" fmla="*/ 702985 h 776417"/>
                    <a:gd name="connsiteX32" fmla="*/ 26723 w 225750"/>
                    <a:gd name="connsiteY32" fmla="*/ 702434 h 776417"/>
                    <a:gd name="connsiteX33" fmla="*/ 11444 w 225750"/>
                    <a:gd name="connsiteY33" fmla="*/ 702985 h 776417"/>
                    <a:gd name="connsiteX34" fmla="*/ 8061 w 225750"/>
                    <a:gd name="connsiteY34" fmla="*/ 706622 h 776417"/>
                    <a:gd name="connsiteX35" fmla="*/ 6033 w 225750"/>
                    <a:gd name="connsiteY35" fmla="*/ 667681 h 776417"/>
                    <a:gd name="connsiteX36" fmla="*/ 0 w 225750"/>
                    <a:gd name="connsiteY36" fmla="*/ 346875 h 776417"/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64298 w 225750"/>
                    <a:gd name="connsiteY29" fmla="*/ 725441 h 776417"/>
                    <a:gd name="connsiteX30" fmla="*/ 63207 w 225750"/>
                    <a:gd name="connsiteY30" fmla="*/ 725776 h 776417"/>
                    <a:gd name="connsiteX31" fmla="*/ 42003 w 225750"/>
                    <a:gd name="connsiteY31" fmla="*/ 702985 h 776417"/>
                    <a:gd name="connsiteX32" fmla="*/ 11444 w 225750"/>
                    <a:gd name="connsiteY32" fmla="*/ 702985 h 776417"/>
                    <a:gd name="connsiteX33" fmla="*/ 8061 w 225750"/>
                    <a:gd name="connsiteY33" fmla="*/ 706622 h 776417"/>
                    <a:gd name="connsiteX34" fmla="*/ 6033 w 225750"/>
                    <a:gd name="connsiteY34" fmla="*/ 667681 h 776417"/>
                    <a:gd name="connsiteX35" fmla="*/ 0 w 225750"/>
                    <a:gd name="connsiteY35" fmla="*/ 346875 h 776417"/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64298 w 225750"/>
                    <a:gd name="connsiteY29" fmla="*/ 725441 h 776417"/>
                    <a:gd name="connsiteX30" fmla="*/ 63207 w 225750"/>
                    <a:gd name="connsiteY30" fmla="*/ 725776 h 776417"/>
                    <a:gd name="connsiteX31" fmla="*/ 11444 w 225750"/>
                    <a:gd name="connsiteY31" fmla="*/ 702985 h 776417"/>
                    <a:gd name="connsiteX32" fmla="*/ 8061 w 225750"/>
                    <a:gd name="connsiteY32" fmla="*/ 706622 h 776417"/>
                    <a:gd name="connsiteX33" fmla="*/ 6033 w 225750"/>
                    <a:gd name="connsiteY33" fmla="*/ 667681 h 776417"/>
                    <a:gd name="connsiteX34" fmla="*/ 0 w 225750"/>
                    <a:gd name="connsiteY34" fmla="*/ 346875 h 776417"/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64298 w 225750"/>
                    <a:gd name="connsiteY29" fmla="*/ 725441 h 776417"/>
                    <a:gd name="connsiteX30" fmla="*/ 11444 w 225750"/>
                    <a:gd name="connsiteY30" fmla="*/ 702985 h 776417"/>
                    <a:gd name="connsiteX31" fmla="*/ 8061 w 225750"/>
                    <a:gd name="connsiteY31" fmla="*/ 706622 h 776417"/>
                    <a:gd name="connsiteX32" fmla="*/ 6033 w 225750"/>
                    <a:gd name="connsiteY32" fmla="*/ 667681 h 776417"/>
                    <a:gd name="connsiteX33" fmla="*/ 0 w 225750"/>
                    <a:gd name="connsiteY33" fmla="*/ 346875 h 776417"/>
                    <a:gd name="connsiteX0" fmla="*/ 0 w 225750"/>
                    <a:gd name="connsiteY0" fmla="*/ 346875 h 776417"/>
                    <a:gd name="connsiteX1" fmla="*/ 1548 w 225750"/>
                    <a:gd name="connsiteY1" fmla="*/ 181003 h 776417"/>
                    <a:gd name="connsiteX2" fmla="*/ 4718 w 225750"/>
                    <a:gd name="connsiteY2" fmla="*/ 71519 h 776417"/>
                    <a:gd name="connsiteX3" fmla="*/ 5870 w 225750"/>
                    <a:gd name="connsiteY3" fmla="*/ 66503 h 776417"/>
                    <a:gd name="connsiteX4" fmla="*/ 37630 w 225750"/>
                    <a:gd name="connsiteY4" fmla="*/ 59210 h 776417"/>
                    <a:gd name="connsiteX5" fmla="*/ 52895 w 225750"/>
                    <a:gd name="connsiteY5" fmla="*/ 30420 h 776417"/>
                    <a:gd name="connsiteX6" fmla="*/ 85461 w 225750"/>
                    <a:gd name="connsiteY6" fmla="*/ 31594 h 776417"/>
                    <a:gd name="connsiteX7" fmla="*/ 107657 w 225750"/>
                    <a:gd name="connsiteY7" fmla="*/ 7737 h 776417"/>
                    <a:gd name="connsiteX8" fmla="*/ 138808 w 225750"/>
                    <a:gd name="connsiteY8" fmla="*/ 17301 h 776417"/>
                    <a:gd name="connsiteX9" fmla="*/ 166424 w 225750"/>
                    <a:gd name="connsiteY9" fmla="*/ 0 h 776417"/>
                    <a:gd name="connsiteX10" fmla="*/ 167594 w 225750"/>
                    <a:gd name="connsiteY10" fmla="*/ 732 h 776417"/>
                    <a:gd name="connsiteX11" fmla="*/ 165313 w 225750"/>
                    <a:gd name="connsiteY11" fmla="*/ 35420 h 776417"/>
                    <a:gd name="connsiteX12" fmla="*/ 164712 w 225750"/>
                    <a:gd name="connsiteY12" fmla="*/ 51110 h 776417"/>
                    <a:gd name="connsiteX13" fmla="*/ 165148 w 225750"/>
                    <a:gd name="connsiteY13" fmla="*/ 50641 h 776417"/>
                    <a:gd name="connsiteX14" fmla="*/ 196299 w 225750"/>
                    <a:gd name="connsiteY14" fmla="*/ 60205 h 776417"/>
                    <a:gd name="connsiteX15" fmla="*/ 223915 w 225750"/>
                    <a:gd name="connsiteY15" fmla="*/ 42904 h 776417"/>
                    <a:gd name="connsiteX16" fmla="*/ 225085 w 225750"/>
                    <a:gd name="connsiteY16" fmla="*/ 43636 h 776417"/>
                    <a:gd name="connsiteX17" fmla="*/ 222804 w 225750"/>
                    <a:gd name="connsiteY17" fmla="*/ 78324 h 776417"/>
                    <a:gd name="connsiteX18" fmla="*/ 214996 w 225750"/>
                    <a:gd name="connsiteY18" fmla="*/ 399183 h 776417"/>
                    <a:gd name="connsiteX19" fmla="*/ 222804 w 225750"/>
                    <a:gd name="connsiteY19" fmla="*/ 720042 h 776417"/>
                    <a:gd name="connsiteX20" fmla="*/ 225750 w 225750"/>
                    <a:gd name="connsiteY20" fmla="*/ 764847 h 776417"/>
                    <a:gd name="connsiteX21" fmla="*/ 207080 w 225750"/>
                    <a:gd name="connsiteY21" fmla="*/ 759116 h 776417"/>
                    <a:gd name="connsiteX22" fmla="*/ 179465 w 225750"/>
                    <a:gd name="connsiteY22" fmla="*/ 776417 h 776417"/>
                    <a:gd name="connsiteX23" fmla="*/ 151849 w 225750"/>
                    <a:gd name="connsiteY23" fmla="*/ 759116 h 776417"/>
                    <a:gd name="connsiteX24" fmla="*/ 120698 w 225750"/>
                    <a:gd name="connsiteY24" fmla="*/ 768680 h 776417"/>
                    <a:gd name="connsiteX25" fmla="*/ 99494 w 225750"/>
                    <a:gd name="connsiteY25" fmla="*/ 745889 h 776417"/>
                    <a:gd name="connsiteX26" fmla="*/ 84214 w 225750"/>
                    <a:gd name="connsiteY26" fmla="*/ 745338 h 776417"/>
                    <a:gd name="connsiteX27" fmla="*/ 68935 w 225750"/>
                    <a:gd name="connsiteY27" fmla="*/ 745889 h 776417"/>
                    <a:gd name="connsiteX28" fmla="*/ 65552 w 225750"/>
                    <a:gd name="connsiteY28" fmla="*/ 749526 h 776417"/>
                    <a:gd name="connsiteX29" fmla="*/ 11444 w 225750"/>
                    <a:gd name="connsiteY29" fmla="*/ 702985 h 776417"/>
                    <a:gd name="connsiteX30" fmla="*/ 8061 w 225750"/>
                    <a:gd name="connsiteY30" fmla="*/ 706622 h 776417"/>
                    <a:gd name="connsiteX31" fmla="*/ 6033 w 225750"/>
                    <a:gd name="connsiteY31" fmla="*/ 667681 h 776417"/>
                    <a:gd name="connsiteX32" fmla="*/ 0 w 225750"/>
                    <a:gd name="connsiteY32" fmla="*/ 346875 h 77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5750" h="776417">
                      <a:moveTo>
                        <a:pt x="0" y="346875"/>
                      </a:moveTo>
                      <a:cubicBezTo>
                        <a:pt x="0" y="290427"/>
                        <a:pt x="530" y="234803"/>
                        <a:pt x="1548" y="181003"/>
                      </a:cubicBezTo>
                      <a:cubicBezTo>
                        <a:pt x="2605" y="144508"/>
                        <a:pt x="3661" y="108014"/>
                        <a:pt x="4718" y="71519"/>
                      </a:cubicBezTo>
                      <a:lnTo>
                        <a:pt x="5870" y="66503"/>
                      </a:lnTo>
                      <a:lnTo>
                        <a:pt x="37630" y="59210"/>
                      </a:lnTo>
                      <a:lnTo>
                        <a:pt x="52895" y="30420"/>
                      </a:lnTo>
                      <a:lnTo>
                        <a:pt x="85461" y="31594"/>
                      </a:lnTo>
                      <a:lnTo>
                        <a:pt x="107657" y="7737"/>
                      </a:lnTo>
                      <a:lnTo>
                        <a:pt x="138808" y="17301"/>
                      </a:lnTo>
                      <a:lnTo>
                        <a:pt x="166424" y="0"/>
                      </a:lnTo>
                      <a:lnTo>
                        <a:pt x="167594" y="732"/>
                      </a:lnTo>
                      <a:lnTo>
                        <a:pt x="165313" y="35420"/>
                      </a:lnTo>
                      <a:cubicBezTo>
                        <a:pt x="165113" y="40650"/>
                        <a:pt x="164912" y="45880"/>
                        <a:pt x="164712" y="51110"/>
                      </a:cubicBezTo>
                      <a:lnTo>
                        <a:pt x="165148" y="50641"/>
                      </a:lnTo>
                      <a:lnTo>
                        <a:pt x="196299" y="60205"/>
                      </a:lnTo>
                      <a:lnTo>
                        <a:pt x="223915" y="42904"/>
                      </a:lnTo>
                      <a:lnTo>
                        <a:pt x="225085" y="43636"/>
                      </a:lnTo>
                      <a:lnTo>
                        <a:pt x="222804" y="78324"/>
                      </a:lnTo>
                      <a:cubicBezTo>
                        <a:pt x="217875" y="169915"/>
                        <a:pt x="214996" y="280329"/>
                        <a:pt x="214996" y="399183"/>
                      </a:cubicBezTo>
                      <a:cubicBezTo>
                        <a:pt x="214996" y="518036"/>
                        <a:pt x="217875" y="628450"/>
                        <a:pt x="222804" y="720042"/>
                      </a:cubicBezTo>
                      <a:lnTo>
                        <a:pt x="225750" y="764847"/>
                      </a:lnTo>
                      <a:lnTo>
                        <a:pt x="207080" y="759116"/>
                      </a:lnTo>
                      <a:lnTo>
                        <a:pt x="179465" y="776417"/>
                      </a:lnTo>
                      <a:lnTo>
                        <a:pt x="151849" y="759116"/>
                      </a:lnTo>
                      <a:lnTo>
                        <a:pt x="120698" y="768680"/>
                      </a:lnTo>
                      <a:lnTo>
                        <a:pt x="99494" y="745889"/>
                      </a:lnTo>
                      <a:lnTo>
                        <a:pt x="84214" y="745338"/>
                      </a:lnTo>
                      <a:lnTo>
                        <a:pt x="68935" y="745889"/>
                      </a:lnTo>
                      <a:lnTo>
                        <a:pt x="65552" y="749526"/>
                      </a:lnTo>
                      <a:lnTo>
                        <a:pt x="11444" y="702985"/>
                      </a:lnTo>
                      <a:lnTo>
                        <a:pt x="8061" y="706622"/>
                      </a:lnTo>
                      <a:lnTo>
                        <a:pt x="6033" y="667681"/>
                      </a:lnTo>
                      <a:cubicBezTo>
                        <a:pt x="2118" y="569370"/>
                        <a:pt x="0" y="459770"/>
                        <a:pt x="0" y="346875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平行四辺形 20">
                  <a:extLst>
                    <a:ext uri="{FF2B5EF4-FFF2-40B4-BE49-F238E27FC236}">
                      <a16:creationId xmlns:a16="http://schemas.microsoft.com/office/drawing/2014/main" id="{9BBD08E0-4AAA-4D93-B914-3F4B6C3E7004}"/>
                    </a:ext>
                  </a:extLst>
                </p:cNvPr>
                <p:cNvSpPr/>
                <p:nvPr/>
              </p:nvSpPr>
              <p:spPr>
                <a:xfrm>
                  <a:off x="3423005" y="1211621"/>
                  <a:ext cx="594164" cy="54508"/>
                </a:xfrm>
                <a:prstGeom prst="parallelogram">
                  <a:avLst>
                    <a:gd name="adj" fmla="val 91458"/>
                  </a:avLst>
                </a:prstGeom>
                <a:pattFill prst="dkUpDiag">
                  <a:fgClr>
                    <a:schemeClr val="bg1"/>
                  </a:fgClr>
                  <a:bgClr>
                    <a:schemeClr val="accent4">
                      <a:lumMod val="40000"/>
                      <a:lumOff val="6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3D15763F-4D86-48F8-A2C3-2497E01948A5}"/>
                    </a:ext>
                  </a:extLst>
                </p:cNvPr>
                <p:cNvSpPr/>
                <p:nvPr/>
              </p:nvSpPr>
              <p:spPr>
                <a:xfrm rot="5400000">
                  <a:off x="3652116" y="786743"/>
                  <a:ext cx="168259" cy="733513"/>
                </a:xfrm>
                <a:custGeom>
                  <a:avLst/>
                  <a:gdLst>
                    <a:gd name="connsiteX0" fmla="*/ 0 w 168259"/>
                    <a:gd name="connsiteY0" fmla="*/ 346875 h 733513"/>
                    <a:gd name="connsiteX1" fmla="*/ 1548 w 168259"/>
                    <a:gd name="connsiteY1" fmla="*/ 181003 h 733513"/>
                    <a:gd name="connsiteX2" fmla="*/ 4718 w 168259"/>
                    <a:gd name="connsiteY2" fmla="*/ 71519 h 733513"/>
                    <a:gd name="connsiteX3" fmla="*/ 5870 w 168259"/>
                    <a:gd name="connsiteY3" fmla="*/ 66503 h 733513"/>
                    <a:gd name="connsiteX4" fmla="*/ 37630 w 168259"/>
                    <a:gd name="connsiteY4" fmla="*/ 59210 h 733513"/>
                    <a:gd name="connsiteX5" fmla="*/ 52895 w 168259"/>
                    <a:gd name="connsiteY5" fmla="*/ 30420 h 733513"/>
                    <a:gd name="connsiteX6" fmla="*/ 85461 w 168259"/>
                    <a:gd name="connsiteY6" fmla="*/ 31594 h 733513"/>
                    <a:gd name="connsiteX7" fmla="*/ 107657 w 168259"/>
                    <a:gd name="connsiteY7" fmla="*/ 7737 h 733513"/>
                    <a:gd name="connsiteX8" fmla="*/ 138808 w 168259"/>
                    <a:gd name="connsiteY8" fmla="*/ 17301 h 733513"/>
                    <a:gd name="connsiteX9" fmla="*/ 166424 w 168259"/>
                    <a:gd name="connsiteY9" fmla="*/ 0 h 733513"/>
                    <a:gd name="connsiteX10" fmla="*/ 167594 w 168259"/>
                    <a:gd name="connsiteY10" fmla="*/ 732 h 733513"/>
                    <a:gd name="connsiteX11" fmla="*/ 165313 w 168259"/>
                    <a:gd name="connsiteY11" fmla="*/ 35420 h 733513"/>
                    <a:gd name="connsiteX12" fmla="*/ 157505 w 168259"/>
                    <a:gd name="connsiteY12" fmla="*/ 356279 h 733513"/>
                    <a:gd name="connsiteX13" fmla="*/ 165313 w 168259"/>
                    <a:gd name="connsiteY13" fmla="*/ 677138 h 733513"/>
                    <a:gd name="connsiteX14" fmla="*/ 168259 w 168259"/>
                    <a:gd name="connsiteY14" fmla="*/ 721943 h 733513"/>
                    <a:gd name="connsiteX15" fmla="*/ 149589 w 168259"/>
                    <a:gd name="connsiteY15" fmla="*/ 716212 h 733513"/>
                    <a:gd name="connsiteX16" fmla="*/ 121974 w 168259"/>
                    <a:gd name="connsiteY16" fmla="*/ 733513 h 733513"/>
                    <a:gd name="connsiteX17" fmla="*/ 94358 w 168259"/>
                    <a:gd name="connsiteY17" fmla="*/ 716212 h 733513"/>
                    <a:gd name="connsiteX18" fmla="*/ 63207 w 168259"/>
                    <a:gd name="connsiteY18" fmla="*/ 725776 h 733513"/>
                    <a:gd name="connsiteX19" fmla="*/ 42003 w 168259"/>
                    <a:gd name="connsiteY19" fmla="*/ 702985 h 733513"/>
                    <a:gd name="connsiteX20" fmla="*/ 26723 w 168259"/>
                    <a:gd name="connsiteY20" fmla="*/ 702434 h 733513"/>
                    <a:gd name="connsiteX21" fmla="*/ 11444 w 168259"/>
                    <a:gd name="connsiteY21" fmla="*/ 702985 h 733513"/>
                    <a:gd name="connsiteX22" fmla="*/ 8061 w 168259"/>
                    <a:gd name="connsiteY22" fmla="*/ 706622 h 733513"/>
                    <a:gd name="connsiteX23" fmla="*/ 6033 w 168259"/>
                    <a:gd name="connsiteY23" fmla="*/ 667681 h 733513"/>
                    <a:gd name="connsiteX24" fmla="*/ 0 w 168259"/>
                    <a:gd name="connsiteY24" fmla="*/ 346875 h 733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8259" h="733513">
                      <a:moveTo>
                        <a:pt x="0" y="346875"/>
                      </a:moveTo>
                      <a:cubicBezTo>
                        <a:pt x="0" y="290427"/>
                        <a:pt x="530" y="234803"/>
                        <a:pt x="1548" y="181003"/>
                      </a:cubicBezTo>
                      <a:lnTo>
                        <a:pt x="4718" y="71519"/>
                      </a:lnTo>
                      <a:lnTo>
                        <a:pt x="5870" y="66503"/>
                      </a:lnTo>
                      <a:lnTo>
                        <a:pt x="37630" y="59210"/>
                      </a:lnTo>
                      <a:lnTo>
                        <a:pt x="52895" y="30420"/>
                      </a:lnTo>
                      <a:cubicBezTo>
                        <a:pt x="63750" y="30811"/>
                        <a:pt x="74606" y="31203"/>
                        <a:pt x="85461" y="31594"/>
                      </a:cubicBezTo>
                      <a:lnTo>
                        <a:pt x="107657" y="7737"/>
                      </a:lnTo>
                      <a:lnTo>
                        <a:pt x="138808" y="17301"/>
                      </a:lnTo>
                      <a:lnTo>
                        <a:pt x="166424" y="0"/>
                      </a:lnTo>
                      <a:lnTo>
                        <a:pt x="167594" y="732"/>
                      </a:lnTo>
                      <a:lnTo>
                        <a:pt x="165313" y="35420"/>
                      </a:lnTo>
                      <a:cubicBezTo>
                        <a:pt x="160384" y="127011"/>
                        <a:pt x="157505" y="237425"/>
                        <a:pt x="157505" y="356279"/>
                      </a:cubicBezTo>
                      <a:cubicBezTo>
                        <a:pt x="157505" y="475132"/>
                        <a:pt x="160384" y="585546"/>
                        <a:pt x="165313" y="677138"/>
                      </a:cubicBezTo>
                      <a:lnTo>
                        <a:pt x="168259" y="721943"/>
                      </a:lnTo>
                      <a:lnTo>
                        <a:pt x="149589" y="716212"/>
                      </a:lnTo>
                      <a:lnTo>
                        <a:pt x="121974" y="733513"/>
                      </a:lnTo>
                      <a:lnTo>
                        <a:pt x="94358" y="716212"/>
                      </a:lnTo>
                      <a:lnTo>
                        <a:pt x="63207" y="725776"/>
                      </a:lnTo>
                      <a:lnTo>
                        <a:pt x="42003" y="702985"/>
                      </a:lnTo>
                      <a:lnTo>
                        <a:pt x="26723" y="702434"/>
                      </a:lnTo>
                      <a:lnTo>
                        <a:pt x="11444" y="702985"/>
                      </a:lnTo>
                      <a:lnTo>
                        <a:pt x="8061" y="706622"/>
                      </a:lnTo>
                      <a:lnTo>
                        <a:pt x="6033" y="667681"/>
                      </a:lnTo>
                      <a:cubicBezTo>
                        <a:pt x="2118" y="569370"/>
                        <a:pt x="0" y="459770"/>
                        <a:pt x="0" y="346875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C86ABC9-EA53-4AA8-B5E8-DDE84B409BB6}"/>
                  </a:ext>
                </a:extLst>
              </p:cNvPr>
              <p:cNvGrpSpPr/>
              <p:nvPr/>
            </p:nvGrpSpPr>
            <p:grpSpPr>
              <a:xfrm>
                <a:off x="3333729" y="1249733"/>
                <a:ext cx="765924" cy="230225"/>
                <a:chOff x="3333729" y="1249733"/>
                <a:chExt cx="765924" cy="230225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6E69C131-532B-4CC7-97E2-164CEF76F9EF}"/>
                    </a:ext>
                  </a:extLst>
                </p:cNvPr>
                <p:cNvSpPr/>
                <p:nvPr/>
              </p:nvSpPr>
              <p:spPr>
                <a:xfrm rot="5400000">
                  <a:off x="3598194" y="985268"/>
                  <a:ext cx="230225" cy="759155"/>
                </a:xfrm>
                <a:custGeom>
                  <a:avLst/>
                  <a:gdLst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63524 w 230225"/>
                    <a:gd name="connsiteY30" fmla="*/ 712254 h 759155"/>
                    <a:gd name="connsiteX31" fmla="*/ 63328 w 230225"/>
                    <a:gd name="connsiteY31" fmla="*/ 701841 h 759155"/>
                    <a:gd name="connsiteX32" fmla="*/ 41593 w 230225"/>
                    <a:gd name="connsiteY32" fmla="*/ 708514 h 759155"/>
                    <a:gd name="connsiteX33" fmla="*/ 28456 w 230225"/>
                    <a:gd name="connsiteY33" fmla="*/ 694394 h 759155"/>
                    <a:gd name="connsiteX34" fmla="*/ 22572 w 230225"/>
                    <a:gd name="connsiteY34" fmla="*/ 694182 h 759155"/>
                    <a:gd name="connsiteX35" fmla="*/ 8134 w 230225"/>
                    <a:gd name="connsiteY35" fmla="*/ 709700 h 759155"/>
                    <a:gd name="connsiteX36" fmla="*/ 6033 w 230225"/>
                    <a:gd name="connsiteY36" fmla="*/ 669350 h 759155"/>
                    <a:gd name="connsiteX37" fmla="*/ 0 w 230225"/>
                    <a:gd name="connsiteY37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63524 w 230225"/>
                    <a:gd name="connsiteY30" fmla="*/ 712254 h 759155"/>
                    <a:gd name="connsiteX31" fmla="*/ 41593 w 230225"/>
                    <a:gd name="connsiteY31" fmla="*/ 708514 h 759155"/>
                    <a:gd name="connsiteX32" fmla="*/ 28456 w 230225"/>
                    <a:gd name="connsiteY32" fmla="*/ 694394 h 759155"/>
                    <a:gd name="connsiteX33" fmla="*/ 22572 w 230225"/>
                    <a:gd name="connsiteY33" fmla="*/ 694182 h 759155"/>
                    <a:gd name="connsiteX34" fmla="*/ 8134 w 230225"/>
                    <a:gd name="connsiteY34" fmla="*/ 709700 h 759155"/>
                    <a:gd name="connsiteX35" fmla="*/ 6033 w 230225"/>
                    <a:gd name="connsiteY35" fmla="*/ 669350 h 759155"/>
                    <a:gd name="connsiteX36" fmla="*/ 0 w 230225"/>
                    <a:gd name="connsiteY36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63524 w 230225"/>
                    <a:gd name="connsiteY30" fmla="*/ 712254 h 759155"/>
                    <a:gd name="connsiteX31" fmla="*/ 28456 w 230225"/>
                    <a:gd name="connsiteY31" fmla="*/ 694394 h 759155"/>
                    <a:gd name="connsiteX32" fmla="*/ 22572 w 230225"/>
                    <a:gd name="connsiteY32" fmla="*/ 694182 h 759155"/>
                    <a:gd name="connsiteX33" fmla="*/ 8134 w 230225"/>
                    <a:gd name="connsiteY33" fmla="*/ 709700 h 759155"/>
                    <a:gd name="connsiteX34" fmla="*/ 6033 w 230225"/>
                    <a:gd name="connsiteY34" fmla="*/ 669350 h 759155"/>
                    <a:gd name="connsiteX35" fmla="*/ 0 w 230225"/>
                    <a:gd name="connsiteY35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28456 w 230225"/>
                    <a:gd name="connsiteY30" fmla="*/ 694394 h 759155"/>
                    <a:gd name="connsiteX31" fmla="*/ 22572 w 230225"/>
                    <a:gd name="connsiteY31" fmla="*/ 694182 h 759155"/>
                    <a:gd name="connsiteX32" fmla="*/ 8134 w 230225"/>
                    <a:gd name="connsiteY32" fmla="*/ 709700 h 759155"/>
                    <a:gd name="connsiteX33" fmla="*/ 6033 w 230225"/>
                    <a:gd name="connsiteY33" fmla="*/ 669350 h 759155"/>
                    <a:gd name="connsiteX34" fmla="*/ 0 w 230225"/>
                    <a:gd name="connsiteY34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22572 w 230225"/>
                    <a:gd name="connsiteY30" fmla="*/ 694182 h 759155"/>
                    <a:gd name="connsiteX31" fmla="*/ 8134 w 230225"/>
                    <a:gd name="connsiteY31" fmla="*/ 709700 h 759155"/>
                    <a:gd name="connsiteX32" fmla="*/ 6033 w 230225"/>
                    <a:gd name="connsiteY32" fmla="*/ 669350 h 759155"/>
                    <a:gd name="connsiteX33" fmla="*/ 0 w 230225"/>
                    <a:gd name="connsiteY33" fmla="*/ 348543 h 759155"/>
                    <a:gd name="connsiteX0" fmla="*/ 0 w 230225"/>
                    <a:gd name="connsiteY0" fmla="*/ 348543 h 759155"/>
                    <a:gd name="connsiteX1" fmla="*/ 6034 w 230225"/>
                    <a:gd name="connsiteY1" fmla="*/ 27736 h 759155"/>
                    <a:gd name="connsiteX2" fmla="*/ 7192 w 230225"/>
                    <a:gd name="connsiteY2" fmla="*/ 5502 h 759155"/>
                    <a:gd name="connsiteX3" fmla="*/ 13675 w 230225"/>
                    <a:gd name="connsiteY3" fmla="*/ 9564 h 759155"/>
                    <a:gd name="connsiteX4" fmla="*/ 44826 w 230225"/>
                    <a:gd name="connsiteY4" fmla="*/ 0 h 759155"/>
                    <a:gd name="connsiteX5" fmla="*/ 67022 w 230225"/>
                    <a:gd name="connsiteY5" fmla="*/ 23857 h 759155"/>
                    <a:gd name="connsiteX6" fmla="*/ 99588 w 230225"/>
                    <a:gd name="connsiteY6" fmla="*/ 22683 h 759155"/>
                    <a:gd name="connsiteX7" fmla="*/ 108475 w 230225"/>
                    <a:gd name="connsiteY7" fmla="*/ 39444 h 759155"/>
                    <a:gd name="connsiteX8" fmla="*/ 118627 w 230225"/>
                    <a:gd name="connsiteY8" fmla="*/ 39810 h 759155"/>
                    <a:gd name="connsiteX9" fmla="*/ 140823 w 230225"/>
                    <a:gd name="connsiteY9" fmla="*/ 15953 h 759155"/>
                    <a:gd name="connsiteX10" fmla="*/ 171974 w 230225"/>
                    <a:gd name="connsiteY10" fmla="*/ 25517 h 759155"/>
                    <a:gd name="connsiteX11" fmla="*/ 172734 w 230225"/>
                    <a:gd name="connsiteY11" fmla="*/ 25041 h 759155"/>
                    <a:gd name="connsiteX12" fmla="*/ 170805 w 230225"/>
                    <a:gd name="connsiteY12" fmla="*/ 54379 h 759155"/>
                    <a:gd name="connsiteX13" fmla="*/ 169729 w 230225"/>
                    <a:gd name="connsiteY13" fmla="*/ 82484 h 759155"/>
                    <a:gd name="connsiteX14" fmla="*/ 176118 w 230225"/>
                    <a:gd name="connsiteY14" fmla="*/ 82714 h 759155"/>
                    <a:gd name="connsiteX15" fmla="*/ 198314 w 230225"/>
                    <a:gd name="connsiteY15" fmla="*/ 58857 h 759155"/>
                    <a:gd name="connsiteX16" fmla="*/ 229465 w 230225"/>
                    <a:gd name="connsiteY16" fmla="*/ 68421 h 759155"/>
                    <a:gd name="connsiteX17" fmla="*/ 230225 w 230225"/>
                    <a:gd name="connsiteY17" fmla="*/ 67945 h 759155"/>
                    <a:gd name="connsiteX18" fmla="*/ 228296 w 230225"/>
                    <a:gd name="connsiteY18" fmla="*/ 97283 h 759155"/>
                    <a:gd name="connsiteX19" fmla="*/ 220488 w 230225"/>
                    <a:gd name="connsiteY19" fmla="*/ 418142 h 759155"/>
                    <a:gd name="connsiteX20" fmla="*/ 224081 w 230225"/>
                    <a:gd name="connsiteY20" fmla="*/ 641520 h 759155"/>
                    <a:gd name="connsiteX21" fmla="*/ 228291 w 230225"/>
                    <a:gd name="connsiteY21" fmla="*/ 738871 h 759155"/>
                    <a:gd name="connsiteX22" fmla="*/ 216617 w 230225"/>
                    <a:gd name="connsiteY22" fmla="*/ 751418 h 759155"/>
                    <a:gd name="connsiteX23" fmla="*/ 185466 w 230225"/>
                    <a:gd name="connsiteY23" fmla="*/ 741854 h 759155"/>
                    <a:gd name="connsiteX24" fmla="*/ 157851 w 230225"/>
                    <a:gd name="connsiteY24" fmla="*/ 759155 h 759155"/>
                    <a:gd name="connsiteX25" fmla="*/ 130235 w 230225"/>
                    <a:gd name="connsiteY25" fmla="*/ 741854 h 759155"/>
                    <a:gd name="connsiteX26" fmla="*/ 99084 w 230225"/>
                    <a:gd name="connsiteY26" fmla="*/ 751418 h 759155"/>
                    <a:gd name="connsiteX27" fmla="*/ 85947 w 230225"/>
                    <a:gd name="connsiteY27" fmla="*/ 737298 h 759155"/>
                    <a:gd name="connsiteX28" fmla="*/ 80063 w 230225"/>
                    <a:gd name="connsiteY28" fmla="*/ 737086 h 759155"/>
                    <a:gd name="connsiteX29" fmla="*/ 65625 w 230225"/>
                    <a:gd name="connsiteY29" fmla="*/ 752604 h 759155"/>
                    <a:gd name="connsiteX30" fmla="*/ 8134 w 230225"/>
                    <a:gd name="connsiteY30" fmla="*/ 709700 h 759155"/>
                    <a:gd name="connsiteX31" fmla="*/ 6033 w 230225"/>
                    <a:gd name="connsiteY31" fmla="*/ 669350 h 759155"/>
                    <a:gd name="connsiteX32" fmla="*/ 0 w 230225"/>
                    <a:gd name="connsiteY32" fmla="*/ 348543 h 7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30225" h="759155">
                      <a:moveTo>
                        <a:pt x="0" y="348543"/>
                      </a:moveTo>
                      <a:cubicBezTo>
                        <a:pt x="0" y="235648"/>
                        <a:pt x="2118" y="126047"/>
                        <a:pt x="6034" y="27736"/>
                      </a:cubicBezTo>
                      <a:lnTo>
                        <a:pt x="7192" y="5502"/>
                      </a:lnTo>
                      <a:lnTo>
                        <a:pt x="13675" y="9564"/>
                      </a:lnTo>
                      <a:lnTo>
                        <a:pt x="44826" y="0"/>
                      </a:lnTo>
                      <a:lnTo>
                        <a:pt x="67022" y="23857"/>
                      </a:lnTo>
                      <a:lnTo>
                        <a:pt x="99588" y="22683"/>
                      </a:lnTo>
                      <a:lnTo>
                        <a:pt x="108475" y="39444"/>
                      </a:lnTo>
                      <a:lnTo>
                        <a:pt x="118627" y="39810"/>
                      </a:lnTo>
                      <a:lnTo>
                        <a:pt x="140823" y="15953"/>
                      </a:lnTo>
                      <a:lnTo>
                        <a:pt x="171974" y="25517"/>
                      </a:lnTo>
                      <a:lnTo>
                        <a:pt x="172734" y="25041"/>
                      </a:lnTo>
                      <a:lnTo>
                        <a:pt x="170805" y="54379"/>
                      </a:lnTo>
                      <a:cubicBezTo>
                        <a:pt x="170446" y="63747"/>
                        <a:pt x="170088" y="73116"/>
                        <a:pt x="169729" y="82484"/>
                      </a:cubicBezTo>
                      <a:lnTo>
                        <a:pt x="176118" y="82714"/>
                      </a:lnTo>
                      <a:lnTo>
                        <a:pt x="198314" y="58857"/>
                      </a:lnTo>
                      <a:lnTo>
                        <a:pt x="229465" y="68421"/>
                      </a:lnTo>
                      <a:lnTo>
                        <a:pt x="230225" y="67945"/>
                      </a:lnTo>
                      <a:lnTo>
                        <a:pt x="228296" y="97283"/>
                      </a:lnTo>
                      <a:cubicBezTo>
                        <a:pt x="223367" y="188874"/>
                        <a:pt x="220488" y="299288"/>
                        <a:pt x="220488" y="418142"/>
                      </a:cubicBezTo>
                      <a:cubicBezTo>
                        <a:pt x="220488" y="497377"/>
                        <a:pt x="221768" y="572862"/>
                        <a:pt x="224081" y="641520"/>
                      </a:cubicBezTo>
                      <a:lnTo>
                        <a:pt x="228291" y="738871"/>
                      </a:lnTo>
                      <a:lnTo>
                        <a:pt x="216617" y="751418"/>
                      </a:lnTo>
                      <a:lnTo>
                        <a:pt x="185466" y="741854"/>
                      </a:lnTo>
                      <a:lnTo>
                        <a:pt x="157851" y="759155"/>
                      </a:lnTo>
                      <a:lnTo>
                        <a:pt x="130235" y="741854"/>
                      </a:lnTo>
                      <a:lnTo>
                        <a:pt x="99084" y="751418"/>
                      </a:lnTo>
                      <a:lnTo>
                        <a:pt x="85947" y="737298"/>
                      </a:lnTo>
                      <a:lnTo>
                        <a:pt x="80063" y="737086"/>
                      </a:lnTo>
                      <a:lnTo>
                        <a:pt x="65625" y="752604"/>
                      </a:lnTo>
                      <a:lnTo>
                        <a:pt x="8134" y="709700"/>
                      </a:lnTo>
                      <a:lnTo>
                        <a:pt x="6033" y="669350"/>
                      </a:lnTo>
                      <a:cubicBezTo>
                        <a:pt x="2118" y="571038"/>
                        <a:pt x="0" y="461438"/>
                        <a:pt x="0" y="348543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平行四辺形 17">
                  <a:extLst>
                    <a:ext uri="{FF2B5EF4-FFF2-40B4-BE49-F238E27FC236}">
                      <a16:creationId xmlns:a16="http://schemas.microsoft.com/office/drawing/2014/main" id="{1C760BBE-2E9D-4747-AC43-6FB98DFD3EFD}"/>
                    </a:ext>
                  </a:extLst>
                </p:cNvPr>
                <p:cNvSpPr/>
                <p:nvPr/>
              </p:nvSpPr>
              <p:spPr>
                <a:xfrm>
                  <a:off x="3456375" y="1404502"/>
                  <a:ext cx="539394" cy="45719"/>
                </a:xfrm>
                <a:prstGeom prst="parallelogram">
                  <a:avLst>
                    <a:gd name="adj" fmla="val 91458"/>
                  </a:avLst>
                </a:prstGeom>
                <a:pattFill prst="dkUpDiag">
                  <a:fgClr>
                    <a:schemeClr val="bg1"/>
                  </a:fgClr>
                  <a:bgClr>
                    <a:schemeClr val="accent4">
                      <a:lumMod val="40000"/>
                      <a:lumOff val="6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2789AF33-5F37-4DEC-A803-91C32D3AA18F}"/>
                    </a:ext>
                  </a:extLst>
                </p:cNvPr>
                <p:cNvSpPr/>
                <p:nvPr/>
              </p:nvSpPr>
              <p:spPr>
                <a:xfrm rot="5400000">
                  <a:off x="3655161" y="977978"/>
                  <a:ext cx="172734" cy="716251"/>
                </a:xfrm>
                <a:custGeom>
                  <a:avLst/>
                  <a:gdLst>
                    <a:gd name="connsiteX0" fmla="*/ 0 w 172734"/>
                    <a:gd name="connsiteY0" fmla="*/ 348543 h 716251"/>
                    <a:gd name="connsiteX1" fmla="*/ 6034 w 172734"/>
                    <a:gd name="connsiteY1" fmla="*/ 27736 h 716251"/>
                    <a:gd name="connsiteX2" fmla="*/ 7192 w 172734"/>
                    <a:gd name="connsiteY2" fmla="*/ 5502 h 716251"/>
                    <a:gd name="connsiteX3" fmla="*/ 13675 w 172734"/>
                    <a:gd name="connsiteY3" fmla="*/ 9564 h 716251"/>
                    <a:gd name="connsiteX4" fmla="*/ 44826 w 172734"/>
                    <a:gd name="connsiteY4" fmla="*/ 0 h 716251"/>
                    <a:gd name="connsiteX5" fmla="*/ 67022 w 172734"/>
                    <a:gd name="connsiteY5" fmla="*/ 23857 h 716251"/>
                    <a:gd name="connsiteX6" fmla="*/ 99588 w 172734"/>
                    <a:gd name="connsiteY6" fmla="*/ 22683 h 716251"/>
                    <a:gd name="connsiteX7" fmla="*/ 108475 w 172734"/>
                    <a:gd name="connsiteY7" fmla="*/ 39444 h 716251"/>
                    <a:gd name="connsiteX8" fmla="*/ 118627 w 172734"/>
                    <a:gd name="connsiteY8" fmla="*/ 39810 h 716251"/>
                    <a:gd name="connsiteX9" fmla="*/ 140823 w 172734"/>
                    <a:gd name="connsiteY9" fmla="*/ 15953 h 716251"/>
                    <a:gd name="connsiteX10" fmla="*/ 171974 w 172734"/>
                    <a:gd name="connsiteY10" fmla="*/ 25517 h 716251"/>
                    <a:gd name="connsiteX11" fmla="*/ 172734 w 172734"/>
                    <a:gd name="connsiteY11" fmla="*/ 25041 h 716251"/>
                    <a:gd name="connsiteX12" fmla="*/ 170805 w 172734"/>
                    <a:gd name="connsiteY12" fmla="*/ 54379 h 716251"/>
                    <a:gd name="connsiteX13" fmla="*/ 162997 w 172734"/>
                    <a:gd name="connsiteY13" fmla="*/ 375238 h 716251"/>
                    <a:gd name="connsiteX14" fmla="*/ 166590 w 172734"/>
                    <a:gd name="connsiteY14" fmla="*/ 598616 h 716251"/>
                    <a:gd name="connsiteX15" fmla="*/ 170800 w 172734"/>
                    <a:gd name="connsiteY15" fmla="*/ 695967 h 716251"/>
                    <a:gd name="connsiteX16" fmla="*/ 159126 w 172734"/>
                    <a:gd name="connsiteY16" fmla="*/ 708514 h 716251"/>
                    <a:gd name="connsiteX17" fmla="*/ 127975 w 172734"/>
                    <a:gd name="connsiteY17" fmla="*/ 698950 h 716251"/>
                    <a:gd name="connsiteX18" fmla="*/ 100360 w 172734"/>
                    <a:gd name="connsiteY18" fmla="*/ 716251 h 716251"/>
                    <a:gd name="connsiteX19" fmla="*/ 72744 w 172734"/>
                    <a:gd name="connsiteY19" fmla="*/ 698950 h 716251"/>
                    <a:gd name="connsiteX20" fmla="*/ 41593 w 172734"/>
                    <a:gd name="connsiteY20" fmla="*/ 708514 h 716251"/>
                    <a:gd name="connsiteX21" fmla="*/ 28456 w 172734"/>
                    <a:gd name="connsiteY21" fmla="*/ 694394 h 716251"/>
                    <a:gd name="connsiteX22" fmla="*/ 22572 w 172734"/>
                    <a:gd name="connsiteY22" fmla="*/ 694182 h 716251"/>
                    <a:gd name="connsiteX23" fmla="*/ 8134 w 172734"/>
                    <a:gd name="connsiteY23" fmla="*/ 709700 h 716251"/>
                    <a:gd name="connsiteX24" fmla="*/ 6033 w 172734"/>
                    <a:gd name="connsiteY24" fmla="*/ 669350 h 716251"/>
                    <a:gd name="connsiteX25" fmla="*/ 0 w 172734"/>
                    <a:gd name="connsiteY25" fmla="*/ 348543 h 716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2734" h="716251">
                      <a:moveTo>
                        <a:pt x="0" y="348543"/>
                      </a:moveTo>
                      <a:cubicBezTo>
                        <a:pt x="0" y="235648"/>
                        <a:pt x="2118" y="126047"/>
                        <a:pt x="6034" y="27736"/>
                      </a:cubicBezTo>
                      <a:lnTo>
                        <a:pt x="7192" y="5502"/>
                      </a:lnTo>
                      <a:lnTo>
                        <a:pt x="13675" y="9564"/>
                      </a:lnTo>
                      <a:lnTo>
                        <a:pt x="44826" y="0"/>
                      </a:lnTo>
                      <a:lnTo>
                        <a:pt x="67022" y="23857"/>
                      </a:lnTo>
                      <a:cubicBezTo>
                        <a:pt x="77877" y="23466"/>
                        <a:pt x="88733" y="23074"/>
                        <a:pt x="99588" y="22683"/>
                      </a:cubicBezTo>
                      <a:lnTo>
                        <a:pt x="108475" y="39444"/>
                      </a:lnTo>
                      <a:lnTo>
                        <a:pt x="118627" y="39810"/>
                      </a:lnTo>
                      <a:lnTo>
                        <a:pt x="140823" y="15953"/>
                      </a:lnTo>
                      <a:lnTo>
                        <a:pt x="171974" y="25517"/>
                      </a:lnTo>
                      <a:lnTo>
                        <a:pt x="172734" y="25041"/>
                      </a:lnTo>
                      <a:lnTo>
                        <a:pt x="170805" y="54379"/>
                      </a:lnTo>
                      <a:cubicBezTo>
                        <a:pt x="165876" y="145970"/>
                        <a:pt x="162997" y="256384"/>
                        <a:pt x="162997" y="375238"/>
                      </a:cubicBezTo>
                      <a:cubicBezTo>
                        <a:pt x="162997" y="454473"/>
                        <a:pt x="164277" y="529958"/>
                        <a:pt x="166590" y="598616"/>
                      </a:cubicBezTo>
                      <a:lnTo>
                        <a:pt x="170800" y="695967"/>
                      </a:lnTo>
                      <a:lnTo>
                        <a:pt x="159126" y="708514"/>
                      </a:lnTo>
                      <a:lnTo>
                        <a:pt x="127975" y="698950"/>
                      </a:lnTo>
                      <a:lnTo>
                        <a:pt x="100360" y="716251"/>
                      </a:lnTo>
                      <a:lnTo>
                        <a:pt x="72744" y="698950"/>
                      </a:lnTo>
                      <a:lnTo>
                        <a:pt x="41593" y="708514"/>
                      </a:lnTo>
                      <a:lnTo>
                        <a:pt x="28456" y="694394"/>
                      </a:lnTo>
                      <a:lnTo>
                        <a:pt x="22572" y="694182"/>
                      </a:lnTo>
                      <a:lnTo>
                        <a:pt x="8134" y="709700"/>
                      </a:lnTo>
                      <a:lnTo>
                        <a:pt x="6033" y="669350"/>
                      </a:lnTo>
                      <a:cubicBezTo>
                        <a:pt x="2118" y="571038"/>
                        <a:pt x="0" y="461438"/>
                        <a:pt x="0" y="348543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7AE1DB9-6B93-4EAF-92D8-81217EDDA778}"/>
                  </a:ext>
                </a:extLst>
              </p:cNvPr>
              <p:cNvGrpSpPr/>
              <p:nvPr/>
            </p:nvGrpSpPr>
            <p:grpSpPr>
              <a:xfrm>
                <a:off x="3331596" y="1446058"/>
                <a:ext cx="739510" cy="280330"/>
                <a:chOff x="3361110" y="1435592"/>
                <a:chExt cx="739510" cy="280330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9CC297CB-3104-4861-A35E-C6ED1E3A4FFE}"/>
                    </a:ext>
                  </a:extLst>
                </p:cNvPr>
                <p:cNvSpPr/>
                <p:nvPr/>
              </p:nvSpPr>
              <p:spPr>
                <a:xfrm rot="5400000">
                  <a:off x="3582603" y="1216896"/>
                  <a:ext cx="277533" cy="720519"/>
                </a:xfrm>
                <a:custGeom>
                  <a:avLst/>
                  <a:gdLst>
                    <a:gd name="connsiteX0" fmla="*/ 0 w 277533"/>
                    <a:gd name="connsiteY0" fmla="*/ 367023 h 720519"/>
                    <a:gd name="connsiteX1" fmla="*/ 6034 w 277533"/>
                    <a:gd name="connsiteY1" fmla="*/ 46216 h 720519"/>
                    <a:gd name="connsiteX2" fmla="*/ 8262 w 277533"/>
                    <a:gd name="connsiteY2" fmla="*/ 3428 h 720519"/>
                    <a:gd name="connsiteX3" fmla="*/ 13734 w 277533"/>
                    <a:gd name="connsiteY3" fmla="*/ 0 h 720519"/>
                    <a:gd name="connsiteX4" fmla="*/ 41349 w 277533"/>
                    <a:gd name="connsiteY4" fmla="*/ 17301 h 720519"/>
                    <a:gd name="connsiteX5" fmla="*/ 72500 w 277533"/>
                    <a:gd name="connsiteY5" fmla="*/ 7737 h 720519"/>
                    <a:gd name="connsiteX6" fmla="*/ 94696 w 277533"/>
                    <a:gd name="connsiteY6" fmla="*/ 31594 h 720519"/>
                    <a:gd name="connsiteX7" fmla="*/ 127262 w 277533"/>
                    <a:gd name="connsiteY7" fmla="*/ 30420 h 720519"/>
                    <a:gd name="connsiteX8" fmla="*/ 142527 w 277533"/>
                    <a:gd name="connsiteY8" fmla="*/ 59210 h 720519"/>
                    <a:gd name="connsiteX9" fmla="*/ 174287 w 277533"/>
                    <a:gd name="connsiteY9" fmla="*/ 66503 h 720519"/>
                    <a:gd name="connsiteX10" fmla="*/ 175926 w 277533"/>
                    <a:gd name="connsiteY10" fmla="*/ 73642 h 720519"/>
                    <a:gd name="connsiteX11" fmla="*/ 184753 w 277533"/>
                    <a:gd name="connsiteY11" fmla="*/ 73324 h 720519"/>
                    <a:gd name="connsiteX12" fmla="*/ 200018 w 277533"/>
                    <a:gd name="connsiteY12" fmla="*/ 102114 h 720519"/>
                    <a:gd name="connsiteX13" fmla="*/ 231778 w 277533"/>
                    <a:gd name="connsiteY13" fmla="*/ 109407 h 720519"/>
                    <a:gd name="connsiteX14" fmla="*/ 239071 w 277533"/>
                    <a:gd name="connsiteY14" fmla="*/ 141167 h 720519"/>
                    <a:gd name="connsiteX15" fmla="*/ 267861 w 277533"/>
                    <a:gd name="connsiteY15" fmla="*/ 156432 h 720519"/>
                    <a:gd name="connsiteX16" fmla="*/ 266687 w 277533"/>
                    <a:gd name="connsiteY16" fmla="*/ 188998 h 720519"/>
                    <a:gd name="connsiteX17" fmla="*/ 274032 w 277533"/>
                    <a:gd name="connsiteY17" fmla="*/ 195831 h 720519"/>
                    <a:gd name="connsiteX18" fmla="*/ 272142 w 277533"/>
                    <a:gd name="connsiteY18" fmla="*/ 272287 h 720519"/>
                    <a:gd name="connsiteX19" fmla="*/ 271213 w 277533"/>
                    <a:gd name="connsiteY19" fmla="*/ 387943 h 720519"/>
                    <a:gd name="connsiteX20" fmla="*/ 274805 w 277533"/>
                    <a:gd name="connsiteY20" fmla="*/ 611321 h 720519"/>
                    <a:gd name="connsiteX21" fmla="*/ 277533 w 277533"/>
                    <a:gd name="connsiteY21" fmla="*/ 674397 h 720519"/>
                    <a:gd name="connsiteX22" fmla="*/ 255888 w 277533"/>
                    <a:gd name="connsiteY22" fmla="*/ 660838 h 720519"/>
                    <a:gd name="connsiteX23" fmla="*/ 232503 w 277533"/>
                    <a:gd name="connsiteY23" fmla="*/ 668017 h 720519"/>
                    <a:gd name="connsiteX24" fmla="*/ 230149 w 277533"/>
                    <a:gd name="connsiteY24" fmla="*/ 672458 h 720519"/>
                    <a:gd name="connsiteX25" fmla="*/ 197583 w 277533"/>
                    <a:gd name="connsiteY25" fmla="*/ 671284 h 720519"/>
                    <a:gd name="connsiteX26" fmla="*/ 175387 w 277533"/>
                    <a:gd name="connsiteY26" fmla="*/ 695141 h 720519"/>
                    <a:gd name="connsiteX27" fmla="*/ 144236 w 277533"/>
                    <a:gd name="connsiteY27" fmla="*/ 685577 h 720519"/>
                    <a:gd name="connsiteX28" fmla="*/ 116621 w 277533"/>
                    <a:gd name="connsiteY28" fmla="*/ 702878 h 720519"/>
                    <a:gd name="connsiteX29" fmla="*/ 100299 w 277533"/>
                    <a:gd name="connsiteY29" fmla="*/ 692652 h 720519"/>
                    <a:gd name="connsiteX30" fmla="*/ 85523 w 277533"/>
                    <a:gd name="connsiteY30" fmla="*/ 720519 h 720519"/>
                    <a:gd name="connsiteX31" fmla="*/ 63205 w 277533"/>
                    <a:gd name="connsiteY31" fmla="*/ 719714 h 720519"/>
                    <a:gd name="connsiteX32" fmla="*/ 61434 w 277533"/>
                    <a:gd name="connsiteY32" fmla="*/ 658531 h 720519"/>
                    <a:gd name="connsiteX33" fmla="*/ 59130 w 277533"/>
                    <a:gd name="connsiteY33" fmla="*/ 659974 h 720519"/>
                    <a:gd name="connsiteX34" fmla="*/ 42808 w 277533"/>
                    <a:gd name="connsiteY34" fmla="*/ 649748 h 720519"/>
                    <a:gd name="connsiteX35" fmla="*/ 28032 w 277533"/>
                    <a:gd name="connsiteY35" fmla="*/ 677615 h 720519"/>
                    <a:gd name="connsiteX36" fmla="*/ 5714 w 277533"/>
                    <a:gd name="connsiteY36" fmla="*/ 676810 h 720519"/>
                    <a:gd name="connsiteX37" fmla="*/ 1548 w 277533"/>
                    <a:gd name="connsiteY37" fmla="*/ 532895 h 720519"/>
                    <a:gd name="connsiteX38" fmla="*/ 0 w 277533"/>
                    <a:gd name="connsiteY38" fmla="*/ 367023 h 720519"/>
                    <a:gd name="connsiteX0" fmla="*/ 0 w 277533"/>
                    <a:gd name="connsiteY0" fmla="*/ 367023 h 720519"/>
                    <a:gd name="connsiteX1" fmla="*/ 6034 w 277533"/>
                    <a:gd name="connsiteY1" fmla="*/ 46216 h 720519"/>
                    <a:gd name="connsiteX2" fmla="*/ 8262 w 277533"/>
                    <a:gd name="connsiteY2" fmla="*/ 3428 h 720519"/>
                    <a:gd name="connsiteX3" fmla="*/ 13734 w 277533"/>
                    <a:gd name="connsiteY3" fmla="*/ 0 h 720519"/>
                    <a:gd name="connsiteX4" fmla="*/ 41349 w 277533"/>
                    <a:gd name="connsiteY4" fmla="*/ 17301 h 720519"/>
                    <a:gd name="connsiteX5" fmla="*/ 72500 w 277533"/>
                    <a:gd name="connsiteY5" fmla="*/ 7737 h 720519"/>
                    <a:gd name="connsiteX6" fmla="*/ 94696 w 277533"/>
                    <a:gd name="connsiteY6" fmla="*/ 31594 h 720519"/>
                    <a:gd name="connsiteX7" fmla="*/ 127262 w 277533"/>
                    <a:gd name="connsiteY7" fmla="*/ 30420 h 720519"/>
                    <a:gd name="connsiteX8" fmla="*/ 142527 w 277533"/>
                    <a:gd name="connsiteY8" fmla="*/ 59210 h 720519"/>
                    <a:gd name="connsiteX9" fmla="*/ 174287 w 277533"/>
                    <a:gd name="connsiteY9" fmla="*/ 66503 h 720519"/>
                    <a:gd name="connsiteX10" fmla="*/ 175926 w 277533"/>
                    <a:gd name="connsiteY10" fmla="*/ 73642 h 720519"/>
                    <a:gd name="connsiteX11" fmla="*/ 184753 w 277533"/>
                    <a:gd name="connsiteY11" fmla="*/ 73324 h 720519"/>
                    <a:gd name="connsiteX12" fmla="*/ 200018 w 277533"/>
                    <a:gd name="connsiteY12" fmla="*/ 102114 h 720519"/>
                    <a:gd name="connsiteX13" fmla="*/ 231778 w 277533"/>
                    <a:gd name="connsiteY13" fmla="*/ 109407 h 720519"/>
                    <a:gd name="connsiteX14" fmla="*/ 239071 w 277533"/>
                    <a:gd name="connsiteY14" fmla="*/ 141167 h 720519"/>
                    <a:gd name="connsiteX15" fmla="*/ 267861 w 277533"/>
                    <a:gd name="connsiteY15" fmla="*/ 156432 h 720519"/>
                    <a:gd name="connsiteX16" fmla="*/ 266687 w 277533"/>
                    <a:gd name="connsiteY16" fmla="*/ 188998 h 720519"/>
                    <a:gd name="connsiteX17" fmla="*/ 274032 w 277533"/>
                    <a:gd name="connsiteY17" fmla="*/ 195831 h 720519"/>
                    <a:gd name="connsiteX18" fmla="*/ 272142 w 277533"/>
                    <a:gd name="connsiteY18" fmla="*/ 272287 h 720519"/>
                    <a:gd name="connsiteX19" fmla="*/ 271213 w 277533"/>
                    <a:gd name="connsiteY19" fmla="*/ 387943 h 720519"/>
                    <a:gd name="connsiteX20" fmla="*/ 274805 w 277533"/>
                    <a:gd name="connsiteY20" fmla="*/ 611321 h 720519"/>
                    <a:gd name="connsiteX21" fmla="*/ 277533 w 277533"/>
                    <a:gd name="connsiteY21" fmla="*/ 674397 h 720519"/>
                    <a:gd name="connsiteX22" fmla="*/ 255888 w 277533"/>
                    <a:gd name="connsiteY22" fmla="*/ 660838 h 720519"/>
                    <a:gd name="connsiteX23" fmla="*/ 232503 w 277533"/>
                    <a:gd name="connsiteY23" fmla="*/ 668017 h 720519"/>
                    <a:gd name="connsiteX24" fmla="*/ 230149 w 277533"/>
                    <a:gd name="connsiteY24" fmla="*/ 672458 h 720519"/>
                    <a:gd name="connsiteX25" fmla="*/ 197583 w 277533"/>
                    <a:gd name="connsiteY25" fmla="*/ 671284 h 720519"/>
                    <a:gd name="connsiteX26" fmla="*/ 175387 w 277533"/>
                    <a:gd name="connsiteY26" fmla="*/ 695141 h 720519"/>
                    <a:gd name="connsiteX27" fmla="*/ 144236 w 277533"/>
                    <a:gd name="connsiteY27" fmla="*/ 685577 h 720519"/>
                    <a:gd name="connsiteX28" fmla="*/ 116621 w 277533"/>
                    <a:gd name="connsiteY28" fmla="*/ 702878 h 720519"/>
                    <a:gd name="connsiteX29" fmla="*/ 100299 w 277533"/>
                    <a:gd name="connsiteY29" fmla="*/ 692652 h 720519"/>
                    <a:gd name="connsiteX30" fmla="*/ 85523 w 277533"/>
                    <a:gd name="connsiteY30" fmla="*/ 720519 h 720519"/>
                    <a:gd name="connsiteX31" fmla="*/ 63205 w 277533"/>
                    <a:gd name="connsiteY31" fmla="*/ 719714 h 720519"/>
                    <a:gd name="connsiteX32" fmla="*/ 61434 w 277533"/>
                    <a:gd name="connsiteY32" fmla="*/ 658531 h 720519"/>
                    <a:gd name="connsiteX33" fmla="*/ 59130 w 277533"/>
                    <a:gd name="connsiteY33" fmla="*/ 659974 h 720519"/>
                    <a:gd name="connsiteX34" fmla="*/ 28032 w 277533"/>
                    <a:gd name="connsiteY34" fmla="*/ 677615 h 720519"/>
                    <a:gd name="connsiteX35" fmla="*/ 5714 w 277533"/>
                    <a:gd name="connsiteY35" fmla="*/ 676810 h 720519"/>
                    <a:gd name="connsiteX36" fmla="*/ 1548 w 277533"/>
                    <a:gd name="connsiteY36" fmla="*/ 532895 h 720519"/>
                    <a:gd name="connsiteX37" fmla="*/ 0 w 277533"/>
                    <a:gd name="connsiteY37" fmla="*/ 367023 h 720519"/>
                    <a:gd name="connsiteX0" fmla="*/ 0 w 277533"/>
                    <a:gd name="connsiteY0" fmla="*/ 367023 h 720519"/>
                    <a:gd name="connsiteX1" fmla="*/ 6034 w 277533"/>
                    <a:gd name="connsiteY1" fmla="*/ 46216 h 720519"/>
                    <a:gd name="connsiteX2" fmla="*/ 8262 w 277533"/>
                    <a:gd name="connsiteY2" fmla="*/ 3428 h 720519"/>
                    <a:gd name="connsiteX3" fmla="*/ 13734 w 277533"/>
                    <a:gd name="connsiteY3" fmla="*/ 0 h 720519"/>
                    <a:gd name="connsiteX4" fmla="*/ 41349 w 277533"/>
                    <a:gd name="connsiteY4" fmla="*/ 17301 h 720519"/>
                    <a:gd name="connsiteX5" fmla="*/ 72500 w 277533"/>
                    <a:gd name="connsiteY5" fmla="*/ 7737 h 720519"/>
                    <a:gd name="connsiteX6" fmla="*/ 94696 w 277533"/>
                    <a:gd name="connsiteY6" fmla="*/ 31594 h 720519"/>
                    <a:gd name="connsiteX7" fmla="*/ 127262 w 277533"/>
                    <a:gd name="connsiteY7" fmla="*/ 30420 h 720519"/>
                    <a:gd name="connsiteX8" fmla="*/ 142527 w 277533"/>
                    <a:gd name="connsiteY8" fmla="*/ 59210 h 720519"/>
                    <a:gd name="connsiteX9" fmla="*/ 174287 w 277533"/>
                    <a:gd name="connsiteY9" fmla="*/ 66503 h 720519"/>
                    <a:gd name="connsiteX10" fmla="*/ 175926 w 277533"/>
                    <a:gd name="connsiteY10" fmla="*/ 73642 h 720519"/>
                    <a:gd name="connsiteX11" fmla="*/ 184753 w 277533"/>
                    <a:gd name="connsiteY11" fmla="*/ 73324 h 720519"/>
                    <a:gd name="connsiteX12" fmla="*/ 200018 w 277533"/>
                    <a:gd name="connsiteY12" fmla="*/ 102114 h 720519"/>
                    <a:gd name="connsiteX13" fmla="*/ 231778 w 277533"/>
                    <a:gd name="connsiteY13" fmla="*/ 109407 h 720519"/>
                    <a:gd name="connsiteX14" fmla="*/ 239071 w 277533"/>
                    <a:gd name="connsiteY14" fmla="*/ 141167 h 720519"/>
                    <a:gd name="connsiteX15" fmla="*/ 267861 w 277533"/>
                    <a:gd name="connsiteY15" fmla="*/ 156432 h 720519"/>
                    <a:gd name="connsiteX16" fmla="*/ 266687 w 277533"/>
                    <a:gd name="connsiteY16" fmla="*/ 188998 h 720519"/>
                    <a:gd name="connsiteX17" fmla="*/ 274032 w 277533"/>
                    <a:gd name="connsiteY17" fmla="*/ 195831 h 720519"/>
                    <a:gd name="connsiteX18" fmla="*/ 272142 w 277533"/>
                    <a:gd name="connsiteY18" fmla="*/ 272287 h 720519"/>
                    <a:gd name="connsiteX19" fmla="*/ 271213 w 277533"/>
                    <a:gd name="connsiteY19" fmla="*/ 387943 h 720519"/>
                    <a:gd name="connsiteX20" fmla="*/ 274805 w 277533"/>
                    <a:gd name="connsiteY20" fmla="*/ 611321 h 720519"/>
                    <a:gd name="connsiteX21" fmla="*/ 277533 w 277533"/>
                    <a:gd name="connsiteY21" fmla="*/ 674397 h 720519"/>
                    <a:gd name="connsiteX22" fmla="*/ 255888 w 277533"/>
                    <a:gd name="connsiteY22" fmla="*/ 660838 h 720519"/>
                    <a:gd name="connsiteX23" fmla="*/ 232503 w 277533"/>
                    <a:gd name="connsiteY23" fmla="*/ 668017 h 720519"/>
                    <a:gd name="connsiteX24" fmla="*/ 230149 w 277533"/>
                    <a:gd name="connsiteY24" fmla="*/ 672458 h 720519"/>
                    <a:gd name="connsiteX25" fmla="*/ 197583 w 277533"/>
                    <a:gd name="connsiteY25" fmla="*/ 671284 h 720519"/>
                    <a:gd name="connsiteX26" fmla="*/ 175387 w 277533"/>
                    <a:gd name="connsiteY26" fmla="*/ 695141 h 720519"/>
                    <a:gd name="connsiteX27" fmla="*/ 144236 w 277533"/>
                    <a:gd name="connsiteY27" fmla="*/ 685577 h 720519"/>
                    <a:gd name="connsiteX28" fmla="*/ 116621 w 277533"/>
                    <a:gd name="connsiteY28" fmla="*/ 702878 h 720519"/>
                    <a:gd name="connsiteX29" fmla="*/ 100299 w 277533"/>
                    <a:gd name="connsiteY29" fmla="*/ 692652 h 720519"/>
                    <a:gd name="connsiteX30" fmla="*/ 85523 w 277533"/>
                    <a:gd name="connsiteY30" fmla="*/ 720519 h 720519"/>
                    <a:gd name="connsiteX31" fmla="*/ 63205 w 277533"/>
                    <a:gd name="connsiteY31" fmla="*/ 719714 h 720519"/>
                    <a:gd name="connsiteX32" fmla="*/ 61434 w 277533"/>
                    <a:gd name="connsiteY32" fmla="*/ 658531 h 720519"/>
                    <a:gd name="connsiteX33" fmla="*/ 28032 w 277533"/>
                    <a:gd name="connsiteY33" fmla="*/ 677615 h 720519"/>
                    <a:gd name="connsiteX34" fmla="*/ 5714 w 277533"/>
                    <a:gd name="connsiteY34" fmla="*/ 676810 h 720519"/>
                    <a:gd name="connsiteX35" fmla="*/ 1548 w 277533"/>
                    <a:gd name="connsiteY35" fmla="*/ 532895 h 720519"/>
                    <a:gd name="connsiteX36" fmla="*/ 0 w 277533"/>
                    <a:gd name="connsiteY36" fmla="*/ 367023 h 720519"/>
                    <a:gd name="connsiteX0" fmla="*/ 0 w 277533"/>
                    <a:gd name="connsiteY0" fmla="*/ 367023 h 720519"/>
                    <a:gd name="connsiteX1" fmla="*/ 6034 w 277533"/>
                    <a:gd name="connsiteY1" fmla="*/ 46216 h 720519"/>
                    <a:gd name="connsiteX2" fmla="*/ 8262 w 277533"/>
                    <a:gd name="connsiteY2" fmla="*/ 3428 h 720519"/>
                    <a:gd name="connsiteX3" fmla="*/ 13734 w 277533"/>
                    <a:gd name="connsiteY3" fmla="*/ 0 h 720519"/>
                    <a:gd name="connsiteX4" fmla="*/ 41349 w 277533"/>
                    <a:gd name="connsiteY4" fmla="*/ 17301 h 720519"/>
                    <a:gd name="connsiteX5" fmla="*/ 72500 w 277533"/>
                    <a:gd name="connsiteY5" fmla="*/ 7737 h 720519"/>
                    <a:gd name="connsiteX6" fmla="*/ 94696 w 277533"/>
                    <a:gd name="connsiteY6" fmla="*/ 31594 h 720519"/>
                    <a:gd name="connsiteX7" fmla="*/ 127262 w 277533"/>
                    <a:gd name="connsiteY7" fmla="*/ 30420 h 720519"/>
                    <a:gd name="connsiteX8" fmla="*/ 142527 w 277533"/>
                    <a:gd name="connsiteY8" fmla="*/ 59210 h 720519"/>
                    <a:gd name="connsiteX9" fmla="*/ 174287 w 277533"/>
                    <a:gd name="connsiteY9" fmla="*/ 66503 h 720519"/>
                    <a:gd name="connsiteX10" fmla="*/ 175926 w 277533"/>
                    <a:gd name="connsiteY10" fmla="*/ 73642 h 720519"/>
                    <a:gd name="connsiteX11" fmla="*/ 184753 w 277533"/>
                    <a:gd name="connsiteY11" fmla="*/ 73324 h 720519"/>
                    <a:gd name="connsiteX12" fmla="*/ 200018 w 277533"/>
                    <a:gd name="connsiteY12" fmla="*/ 102114 h 720519"/>
                    <a:gd name="connsiteX13" fmla="*/ 231778 w 277533"/>
                    <a:gd name="connsiteY13" fmla="*/ 109407 h 720519"/>
                    <a:gd name="connsiteX14" fmla="*/ 239071 w 277533"/>
                    <a:gd name="connsiteY14" fmla="*/ 141167 h 720519"/>
                    <a:gd name="connsiteX15" fmla="*/ 267861 w 277533"/>
                    <a:gd name="connsiteY15" fmla="*/ 156432 h 720519"/>
                    <a:gd name="connsiteX16" fmla="*/ 266687 w 277533"/>
                    <a:gd name="connsiteY16" fmla="*/ 188998 h 720519"/>
                    <a:gd name="connsiteX17" fmla="*/ 274032 w 277533"/>
                    <a:gd name="connsiteY17" fmla="*/ 195831 h 720519"/>
                    <a:gd name="connsiteX18" fmla="*/ 272142 w 277533"/>
                    <a:gd name="connsiteY18" fmla="*/ 272287 h 720519"/>
                    <a:gd name="connsiteX19" fmla="*/ 271213 w 277533"/>
                    <a:gd name="connsiteY19" fmla="*/ 387943 h 720519"/>
                    <a:gd name="connsiteX20" fmla="*/ 274805 w 277533"/>
                    <a:gd name="connsiteY20" fmla="*/ 611321 h 720519"/>
                    <a:gd name="connsiteX21" fmla="*/ 277533 w 277533"/>
                    <a:gd name="connsiteY21" fmla="*/ 674397 h 720519"/>
                    <a:gd name="connsiteX22" fmla="*/ 255888 w 277533"/>
                    <a:gd name="connsiteY22" fmla="*/ 660838 h 720519"/>
                    <a:gd name="connsiteX23" fmla="*/ 232503 w 277533"/>
                    <a:gd name="connsiteY23" fmla="*/ 668017 h 720519"/>
                    <a:gd name="connsiteX24" fmla="*/ 230149 w 277533"/>
                    <a:gd name="connsiteY24" fmla="*/ 672458 h 720519"/>
                    <a:gd name="connsiteX25" fmla="*/ 197583 w 277533"/>
                    <a:gd name="connsiteY25" fmla="*/ 671284 h 720519"/>
                    <a:gd name="connsiteX26" fmla="*/ 175387 w 277533"/>
                    <a:gd name="connsiteY26" fmla="*/ 695141 h 720519"/>
                    <a:gd name="connsiteX27" fmla="*/ 144236 w 277533"/>
                    <a:gd name="connsiteY27" fmla="*/ 685577 h 720519"/>
                    <a:gd name="connsiteX28" fmla="*/ 116621 w 277533"/>
                    <a:gd name="connsiteY28" fmla="*/ 702878 h 720519"/>
                    <a:gd name="connsiteX29" fmla="*/ 100299 w 277533"/>
                    <a:gd name="connsiteY29" fmla="*/ 692652 h 720519"/>
                    <a:gd name="connsiteX30" fmla="*/ 85523 w 277533"/>
                    <a:gd name="connsiteY30" fmla="*/ 720519 h 720519"/>
                    <a:gd name="connsiteX31" fmla="*/ 63205 w 277533"/>
                    <a:gd name="connsiteY31" fmla="*/ 719714 h 720519"/>
                    <a:gd name="connsiteX32" fmla="*/ 28032 w 277533"/>
                    <a:gd name="connsiteY32" fmla="*/ 677615 h 720519"/>
                    <a:gd name="connsiteX33" fmla="*/ 5714 w 277533"/>
                    <a:gd name="connsiteY33" fmla="*/ 676810 h 720519"/>
                    <a:gd name="connsiteX34" fmla="*/ 1548 w 277533"/>
                    <a:gd name="connsiteY34" fmla="*/ 532895 h 720519"/>
                    <a:gd name="connsiteX35" fmla="*/ 0 w 277533"/>
                    <a:gd name="connsiteY35" fmla="*/ 367023 h 72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77533" h="720519">
                      <a:moveTo>
                        <a:pt x="0" y="367023"/>
                      </a:moveTo>
                      <a:cubicBezTo>
                        <a:pt x="0" y="254128"/>
                        <a:pt x="2118" y="144527"/>
                        <a:pt x="6034" y="46216"/>
                      </a:cubicBezTo>
                      <a:lnTo>
                        <a:pt x="8262" y="3428"/>
                      </a:lnTo>
                      <a:lnTo>
                        <a:pt x="13734" y="0"/>
                      </a:lnTo>
                      <a:lnTo>
                        <a:pt x="41349" y="17301"/>
                      </a:lnTo>
                      <a:lnTo>
                        <a:pt x="72500" y="7737"/>
                      </a:lnTo>
                      <a:lnTo>
                        <a:pt x="94696" y="31594"/>
                      </a:lnTo>
                      <a:lnTo>
                        <a:pt x="127262" y="30420"/>
                      </a:lnTo>
                      <a:lnTo>
                        <a:pt x="142527" y="59210"/>
                      </a:lnTo>
                      <a:lnTo>
                        <a:pt x="174287" y="66503"/>
                      </a:lnTo>
                      <a:lnTo>
                        <a:pt x="175926" y="73642"/>
                      </a:lnTo>
                      <a:lnTo>
                        <a:pt x="184753" y="73324"/>
                      </a:lnTo>
                      <a:lnTo>
                        <a:pt x="200018" y="102114"/>
                      </a:lnTo>
                      <a:lnTo>
                        <a:pt x="231778" y="109407"/>
                      </a:lnTo>
                      <a:lnTo>
                        <a:pt x="239071" y="141167"/>
                      </a:lnTo>
                      <a:lnTo>
                        <a:pt x="267861" y="156432"/>
                      </a:lnTo>
                      <a:cubicBezTo>
                        <a:pt x="267470" y="167287"/>
                        <a:pt x="267078" y="178143"/>
                        <a:pt x="266687" y="188998"/>
                      </a:cubicBezTo>
                      <a:lnTo>
                        <a:pt x="274032" y="195831"/>
                      </a:lnTo>
                      <a:lnTo>
                        <a:pt x="272142" y="272287"/>
                      </a:lnTo>
                      <a:cubicBezTo>
                        <a:pt x="271532" y="309645"/>
                        <a:pt x="271213" y="348325"/>
                        <a:pt x="271213" y="387943"/>
                      </a:cubicBezTo>
                      <a:cubicBezTo>
                        <a:pt x="271213" y="467178"/>
                        <a:pt x="272492" y="542663"/>
                        <a:pt x="274805" y="611321"/>
                      </a:cubicBezTo>
                      <a:lnTo>
                        <a:pt x="277533" y="674397"/>
                      </a:lnTo>
                      <a:lnTo>
                        <a:pt x="255888" y="660838"/>
                      </a:lnTo>
                      <a:lnTo>
                        <a:pt x="232503" y="668017"/>
                      </a:lnTo>
                      <a:lnTo>
                        <a:pt x="230149" y="672458"/>
                      </a:lnTo>
                      <a:lnTo>
                        <a:pt x="197583" y="671284"/>
                      </a:lnTo>
                      <a:lnTo>
                        <a:pt x="175387" y="695141"/>
                      </a:lnTo>
                      <a:lnTo>
                        <a:pt x="144236" y="685577"/>
                      </a:lnTo>
                      <a:lnTo>
                        <a:pt x="116621" y="702878"/>
                      </a:lnTo>
                      <a:lnTo>
                        <a:pt x="100299" y="692652"/>
                      </a:lnTo>
                      <a:lnTo>
                        <a:pt x="85523" y="720519"/>
                      </a:lnTo>
                      <a:lnTo>
                        <a:pt x="63205" y="719714"/>
                      </a:lnTo>
                      <a:cubicBezTo>
                        <a:pt x="53623" y="712563"/>
                        <a:pt x="37614" y="684766"/>
                        <a:pt x="28032" y="677615"/>
                      </a:cubicBezTo>
                      <a:lnTo>
                        <a:pt x="5714" y="676810"/>
                      </a:lnTo>
                      <a:lnTo>
                        <a:pt x="1548" y="532895"/>
                      </a:lnTo>
                      <a:cubicBezTo>
                        <a:pt x="530" y="479094"/>
                        <a:pt x="0" y="423470"/>
                        <a:pt x="0" y="367023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平行四辺形 14">
                  <a:extLst>
                    <a:ext uri="{FF2B5EF4-FFF2-40B4-BE49-F238E27FC236}">
                      <a16:creationId xmlns:a16="http://schemas.microsoft.com/office/drawing/2014/main" id="{A2E884A1-375B-493B-B45A-7A347E5CFF91}"/>
                    </a:ext>
                  </a:extLst>
                </p:cNvPr>
                <p:cNvSpPr/>
                <p:nvPr/>
              </p:nvSpPr>
              <p:spPr>
                <a:xfrm>
                  <a:off x="3456375" y="1642627"/>
                  <a:ext cx="475069" cy="45719"/>
                </a:xfrm>
                <a:prstGeom prst="parallelogram">
                  <a:avLst>
                    <a:gd name="adj" fmla="val 91458"/>
                  </a:avLst>
                </a:prstGeom>
                <a:pattFill prst="dkUpDiag">
                  <a:fgClr>
                    <a:schemeClr val="bg1"/>
                  </a:fgClr>
                  <a:bgClr>
                    <a:schemeClr val="accent4">
                      <a:lumMod val="40000"/>
                      <a:lumOff val="6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CAF0B89D-9D92-4E0E-90E1-984797510A49}"/>
                    </a:ext>
                  </a:extLst>
                </p:cNvPr>
                <p:cNvSpPr/>
                <p:nvPr/>
              </p:nvSpPr>
              <p:spPr>
                <a:xfrm rot="5400000">
                  <a:off x="3651792" y="1206805"/>
                  <a:ext cx="220042" cy="677615"/>
                </a:xfrm>
                <a:custGeom>
                  <a:avLst/>
                  <a:gdLst>
                    <a:gd name="connsiteX0" fmla="*/ 0 w 220042"/>
                    <a:gd name="connsiteY0" fmla="*/ 367023 h 677615"/>
                    <a:gd name="connsiteX1" fmla="*/ 6034 w 220042"/>
                    <a:gd name="connsiteY1" fmla="*/ 46216 h 677615"/>
                    <a:gd name="connsiteX2" fmla="*/ 8262 w 220042"/>
                    <a:gd name="connsiteY2" fmla="*/ 3428 h 677615"/>
                    <a:gd name="connsiteX3" fmla="*/ 13734 w 220042"/>
                    <a:gd name="connsiteY3" fmla="*/ 0 h 677615"/>
                    <a:gd name="connsiteX4" fmla="*/ 41349 w 220042"/>
                    <a:gd name="connsiteY4" fmla="*/ 17301 h 677615"/>
                    <a:gd name="connsiteX5" fmla="*/ 72500 w 220042"/>
                    <a:gd name="connsiteY5" fmla="*/ 7737 h 677615"/>
                    <a:gd name="connsiteX6" fmla="*/ 94696 w 220042"/>
                    <a:gd name="connsiteY6" fmla="*/ 31594 h 677615"/>
                    <a:gd name="connsiteX7" fmla="*/ 127262 w 220042"/>
                    <a:gd name="connsiteY7" fmla="*/ 30420 h 677615"/>
                    <a:gd name="connsiteX8" fmla="*/ 142527 w 220042"/>
                    <a:gd name="connsiteY8" fmla="*/ 59210 h 677615"/>
                    <a:gd name="connsiteX9" fmla="*/ 174287 w 220042"/>
                    <a:gd name="connsiteY9" fmla="*/ 66503 h 677615"/>
                    <a:gd name="connsiteX10" fmla="*/ 181580 w 220042"/>
                    <a:gd name="connsiteY10" fmla="*/ 98263 h 677615"/>
                    <a:gd name="connsiteX11" fmla="*/ 210370 w 220042"/>
                    <a:gd name="connsiteY11" fmla="*/ 113528 h 677615"/>
                    <a:gd name="connsiteX12" fmla="*/ 209196 w 220042"/>
                    <a:gd name="connsiteY12" fmla="*/ 146094 h 677615"/>
                    <a:gd name="connsiteX13" fmla="*/ 216541 w 220042"/>
                    <a:gd name="connsiteY13" fmla="*/ 152927 h 677615"/>
                    <a:gd name="connsiteX14" fmla="*/ 214651 w 220042"/>
                    <a:gd name="connsiteY14" fmla="*/ 229383 h 677615"/>
                    <a:gd name="connsiteX15" fmla="*/ 213722 w 220042"/>
                    <a:gd name="connsiteY15" fmla="*/ 345039 h 677615"/>
                    <a:gd name="connsiteX16" fmla="*/ 217314 w 220042"/>
                    <a:gd name="connsiteY16" fmla="*/ 568417 h 677615"/>
                    <a:gd name="connsiteX17" fmla="*/ 220042 w 220042"/>
                    <a:gd name="connsiteY17" fmla="*/ 631493 h 677615"/>
                    <a:gd name="connsiteX18" fmla="*/ 198397 w 220042"/>
                    <a:gd name="connsiteY18" fmla="*/ 617934 h 677615"/>
                    <a:gd name="connsiteX19" fmla="*/ 175012 w 220042"/>
                    <a:gd name="connsiteY19" fmla="*/ 625113 h 677615"/>
                    <a:gd name="connsiteX20" fmla="*/ 172658 w 220042"/>
                    <a:gd name="connsiteY20" fmla="*/ 629554 h 677615"/>
                    <a:gd name="connsiteX21" fmla="*/ 140092 w 220042"/>
                    <a:gd name="connsiteY21" fmla="*/ 628380 h 677615"/>
                    <a:gd name="connsiteX22" fmla="*/ 117896 w 220042"/>
                    <a:gd name="connsiteY22" fmla="*/ 652237 h 677615"/>
                    <a:gd name="connsiteX23" fmla="*/ 86745 w 220042"/>
                    <a:gd name="connsiteY23" fmla="*/ 642673 h 677615"/>
                    <a:gd name="connsiteX24" fmla="*/ 59130 w 220042"/>
                    <a:gd name="connsiteY24" fmla="*/ 659974 h 677615"/>
                    <a:gd name="connsiteX25" fmla="*/ 42808 w 220042"/>
                    <a:gd name="connsiteY25" fmla="*/ 649748 h 677615"/>
                    <a:gd name="connsiteX26" fmla="*/ 28032 w 220042"/>
                    <a:gd name="connsiteY26" fmla="*/ 677615 h 677615"/>
                    <a:gd name="connsiteX27" fmla="*/ 5714 w 220042"/>
                    <a:gd name="connsiteY27" fmla="*/ 676810 h 677615"/>
                    <a:gd name="connsiteX28" fmla="*/ 1548 w 220042"/>
                    <a:gd name="connsiteY28" fmla="*/ 532895 h 677615"/>
                    <a:gd name="connsiteX29" fmla="*/ 0 w 220042"/>
                    <a:gd name="connsiteY29" fmla="*/ 367023 h 677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20042" h="677615">
                      <a:moveTo>
                        <a:pt x="0" y="367023"/>
                      </a:moveTo>
                      <a:cubicBezTo>
                        <a:pt x="0" y="254128"/>
                        <a:pt x="2118" y="144527"/>
                        <a:pt x="6034" y="46216"/>
                      </a:cubicBezTo>
                      <a:lnTo>
                        <a:pt x="8262" y="3428"/>
                      </a:lnTo>
                      <a:lnTo>
                        <a:pt x="13734" y="0"/>
                      </a:lnTo>
                      <a:lnTo>
                        <a:pt x="41349" y="17301"/>
                      </a:lnTo>
                      <a:lnTo>
                        <a:pt x="72500" y="7737"/>
                      </a:lnTo>
                      <a:lnTo>
                        <a:pt x="94696" y="31594"/>
                      </a:lnTo>
                      <a:cubicBezTo>
                        <a:pt x="105551" y="31203"/>
                        <a:pt x="116407" y="30811"/>
                        <a:pt x="127262" y="30420"/>
                      </a:cubicBezTo>
                      <a:lnTo>
                        <a:pt x="142527" y="59210"/>
                      </a:lnTo>
                      <a:lnTo>
                        <a:pt x="174287" y="66503"/>
                      </a:lnTo>
                      <a:lnTo>
                        <a:pt x="181580" y="98263"/>
                      </a:lnTo>
                      <a:lnTo>
                        <a:pt x="210370" y="113528"/>
                      </a:lnTo>
                      <a:lnTo>
                        <a:pt x="209196" y="146094"/>
                      </a:lnTo>
                      <a:lnTo>
                        <a:pt x="216541" y="152927"/>
                      </a:lnTo>
                      <a:lnTo>
                        <a:pt x="214651" y="229383"/>
                      </a:lnTo>
                      <a:cubicBezTo>
                        <a:pt x="214041" y="266741"/>
                        <a:pt x="213722" y="305421"/>
                        <a:pt x="213722" y="345039"/>
                      </a:cubicBezTo>
                      <a:cubicBezTo>
                        <a:pt x="213722" y="424274"/>
                        <a:pt x="215001" y="499759"/>
                        <a:pt x="217314" y="568417"/>
                      </a:cubicBezTo>
                      <a:lnTo>
                        <a:pt x="220042" y="631493"/>
                      </a:lnTo>
                      <a:lnTo>
                        <a:pt x="198397" y="617934"/>
                      </a:lnTo>
                      <a:lnTo>
                        <a:pt x="175012" y="625113"/>
                      </a:lnTo>
                      <a:lnTo>
                        <a:pt x="172658" y="629554"/>
                      </a:lnTo>
                      <a:cubicBezTo>
                        <a:pt x="161803" y="629163"/>
                        <a:pt x="150947" y="628771"/>
                        <a:pt x="140092" y="628380"/>
                      </a:cubicBezTo>
                      <a:lnTo>
                        <a:pt x="117896" y="652237"/>
                      </a:lnTo>
                      <a:lnTo>
                        <a:pt x="86745" y="642673"/>
                      </a:lnTo>
                      <a:lnTo>
                        <a:pt x="59130" y="659974"/>
                      </a:lnTo>
                      <a:lnTo>
                        <a:pt x="42808" y="649748"/>
                      </a:lnTo>
                      <a:lnTo>
                        <a:pt x="28032" y="677615"/>
                      </a:lnTo>
                      <a:lnTo>
                        <a:pt x="5714" y="676810"/>
                      </a:lnTo>
                      <a:lnTo>
                        <a:pt x="1548" y="532895"/>
                      </a:lnTo>
                      <a:cubicBezTo>
                        <a:pt x="530" y="479094"/>
                        <a:pt x="0" y="423470"/>
                        <a:pt x="0" y="367023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095E6DB9-7920-4368-ADD9-8DB18A7514D2}"/>
                  </a:ext>
                </a:extLst>
              </p:cNvPr>
              <p:cNvGrpSpPr/>
              <p:nvPr/>
            </p:nvGrpSpPr>
            <p:grpSpPr>
              <a:xfrm>
                <a:off x="3358654" y="1691779"/>
                <a:ext cx="481746" cy="273980"/>
                <a:chOff x="3414266" y="1672170"/>
                <a:chExt cx="481746" cy="273980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25AF3940-63D1-4048-A45B-76C7691EDAA2}"/>
                    </a:ext>
                  </a:extLst>
                </p:cNvPr>
                <p:cNvSpPr/>
                <p:nvPr/>
              </p:nvSpPr>
              <p:spPr>
                <a:xfrm rot="5400000">
                  <a:off x="3518149" y="1568287"/>
                  <a:ext cx="273980" cy="481746"/>
                </a:xfrm>
                <a:custGeom>
                  <a:avLst/>
                  <a:gdLst>
                    <a:gd name="connsiteX0" fmla="*/ 0 w 273980"/>
                    <a:gd name="connsiteY0" fmla="*/ 156384 h 481746"/>
                    <a:gd name="connsiteX1" fmla="*/ 1459 w 273980"/>
                    <a:gd name="connsiteY1" fmla="*/ 0 h 481746"/>
                    <a:gd name="connsiteX2" fmla="*/ 17048 w 273980"/>
                    <a:gd name="connsiteY2" fmla="*/ 9767 h 481746"/>
                    <a:gd name="connsiteX3" fmla="*/ 48199 w 273980"/>
                    <a:gd name="connsiteY3" fmla="*/ 203 h 481746"/>
                    <a:gd name="connsiteX4" fmla="*/ 70395 w 273980"/>
                    <a:gd name="connsiteY4" fmla="*/ 24060 h 481746"/>
                    <a:gd name="connsiteX5" fmla="*/ 102961 w 273980"/>
                    <a:gd name="connsiteY5" fmla="*/ 22886 h 481746"/>
                    <a:gd name="connsiteX6" fmla="*/ 118226 w 273980"/>
                    <a:gd name="connsiteY6" fmla="*/ 51676 h 481746"/>
                    <a:gd name="connsiteX7" fmla="*/ 149986 w 273980"/>
                    <a:gd name="connsiteY7" fmla="*/ 58969 h 481746"/>
                    <a:gd name="connsiteX8" fmla="*/ 151625 w 273980"/>
                    <a:gd name="connsiteY8" fmla="*/ 66108 h 481746"/>
                    <a:gd name="connsiteX9" fmla="*/ 160452 w 273980"/>
                    <a:gd name="connsiteY9" fmla="*/ 65790 h 481746"/>
                    <a:gd name="connsiteX10" fmla="*/ 175717 w 273980"/>
                    <a:gd name="connsiteY10" fmla="*/ 94580 h 481746"/>
                    <a:gd name="connsiteX11" fmla="*/ 207477 w 273980"/>
                    <a:gd name="connsiteY11" fmla="*/ 101873 h 481746"/>
                    <a:gd name="connsiteX12" fmla="*/ 214770 w 273980"/>
                    <a:gd name="connsiteY12" fmla="*/ 133633 h 481746"/>
                    <a:gd name="connsiteX13" fmla="*/ 243560 w 273980"/>
                    <a:gd name="connsiteY13" fmla="*/ 148898 h 481746"/>
                    <a:gd name="connsiteX14" fmla="*/ 242386 w 273980"/>
                    <a:gd name="connsiteY14" fmla="*/ 181464 h 481746"/>
                    <a:gd name="connsiteX15" fmla="*/ 266243 w 273980"/>
                    <a:gd name="connsiteY15" fmla="*/ 203660 h 481746"/>
                    <a:gd name="connsiteX16" fmla="*/ 256679 w 273980"/>
                    <a:gd name="connsiteY16" fmla="*/ 234811 h 481746"/>
                    <a:gd name="connsiteX17" fmla="*/ 273980 w 273980"/>
                    <a:gd name="connsiteY17" fmla="*/ 262426 h 481746"/>
                    <a:gd name="connsiteX18" fmla="*/ 256679 w 273980"/>
                    <a:gd name="connsiteY18" fmla="*/ 290042 h 481746"/>
                    <a:gd name="connsiteX19" fmla="*/ 266243 w 273980"/>
                    <a:gd name="connsiteY19" fmla="*/ 321193 h 481746"/>
                    <a:gd name="connsiteX20" fmla="*/ 242386 w 273980"/>
                    <a:gd name="connsiteY20" fmla="*/ 343389 h 481746"/>
                    <a:gd name="connsiteX21" fmla="*/ 243560 w 273980"/>
                    <a:gd name="connsiteY21" fmla="*/ 375955 h 481746"/>
                    <a:gd name="connsiteX22" fmla="*/ 214770 w 273980"/>
                    <a:gd name="connsiteY22" fmla="*/ 391220 h 481746"/>
                    <a:gd name="connsiteX23" fmla="*/ 207476 w 273980"/>
                    <a:gd name="connsiteY23" fmla="*/ 422980 h 481746"/>
                    <a:gd name="connsiteX24" fmla="*/ 175716 w 273980"/>
                    <a:gd name="connsiteY24" fmla="*/ 430273 h 481746"/>
                    <a:gd name="connsiteX25" fmla="*/ 160451 w 273980"/>
                    <a:gd name="connsiteY25" fmla="*/ 459063 h 481746"/>
                    <a:gd name="connsiteX26" fmla="*/ 127885 w 273980"/>
                    <a:gd name="connsiteY26" fmla="*/ 457889 h 481746"/>
                    <a:gd name="connsiteX27" fmla="*/ 105689 w 273980"/>
                    <a:gd name="connsiteY27" fmla="*/ 481746 h 481746"/>
                    <a:gd name="connsiteX28" fmla="*/ 74538 w 273980"/>
                    <a:gd name="connsiteY28" fmla="*/ 472182 h 481746"/>
                    <a:gd name="connsiteX29" fmla="*/ 62357 w 273980"/>
                    <a:gd name="connsiteY29" fmla="*/ 479813 h 481746"/>
                    <a:gd name="connsiteX30" fmla="*/ 60780 w 273980"/>
                    <a:gd name="connsiteY30" fmla="*/ 425319 h 481746"/>
                    <a:gd name="connsiteX31" fmla="*/ 48198 w 273980"/>
                    <a:gd name="connsiteY31" fmla="*/ 438842 h 481746"/>
                    <a:gd name="connsiteX32" fmla="*/ 17047 w 273980"/>
                    <a:gd name="connsiteY32" fmla="*/ 429278 h 481746"/>
                    <a:gd name="connsiteX33" fmla="*/ 4866 w 273980"/>
                    <a:gd name="connsiteY33" fmla="*/ 436909 h 481746"/>
                    <a:gd name="connsiteX34" fmla="*/ 1548 w 273980"/>
                    <a:gd name="connsiteY34" fmla="*/ 322256 h 481746"/>
                    <a:gd name="connsiteX35" fmla="*/ 0 w 273980"/>
                    <a:gd name="connsiteY35" fmla="*/ 156384 h 481746"/>
                    <a:gd name="connsiteX0" fmla="*/ 0 w 273980"/>
                    <a:gd name="connsiteY0" fmla="*/ 156384 h 481746"/>
                    <a:gd name="connsiteX1" fmla="*/ 1459 w 273980"/>
                    <a:gd name="connsiteY1" fmla="*/ 0 h 481746"/>
                    <a:gd name="connsiteX2" fmla="*/ 17048 w 273980"/>
                    <a:gd name="connsiteY2" fmla="*/ 9767 h 481746"/>
                    <a:gd name="connsiteX3" fmla="*/ 48199 w 273980"/>
                    <a:gd name="connsiteY3" fmla="*/ 203 h 481746"/>
                    <a:gd name="connsiteX4" fmla="*/ 70395 w 273980"/>
                    <a:gd name="connsiteY4" fmla="*/ 24060 h 481746"/>
                    <a:gd name="connsiteX5" fmla="*/ 102961 w 273980"/>
                    <a:gd name="connsiteY5" fmla="*/ 22886 h 481746"/>
                    <a:gd name="connsiteX6" fmla="*/ 118226 w 273980"/>
                    <a:gd name="connsiteY6" fmla="*/ 51676 h 481746"/>
                    <a:gd name="connsiteX7" fmla="*/ 149986 w 273980"/>
                    <a:gd name="connsiteY7" fmla="*/ 58969 h 481746"/>
                    <a:gd name="connsiteX8" fmla="*/ 151625 w 273980"/>
                    <a:gd name="connsiteY8" fmla="*/ 66108 h 481746"/>
                    <a:gd name="connsiteX9" fmla="*/ 160452 w 273980"/>
                    <a:gd name="connsiteY9" fmla="*/ 65790 h 481746"/>
                    <a:gd name="connsiteX10" fmla="*/ 175717 w 273980"/>
                    <a:gd name="connsiteY10" fmla="*/ 94580 h 481746"/>
                    <a:gd name="connsiteX11" fmla="*/ 207477 w 273980"/>
                    <a:gd name="connsiteY11" fmla="*/ 101873 h 481746"/>
                    <a:gd name="connsiteX12" fmla="*/ 214770 w 273980"/>
                    <a:gd name="connsiteY12" fmla="*/ 133633 h 481746"/>
                    <a:gd name="connsiteX13" fmla="*/ 243560 w 273980"/>
                    <a:gd name="connsiteY13" fmla="*/ 148898 h 481746"/>
                    <a:gd name="connsiteX14" fmla="*/ 242386 w 273980"/>
                    <a:gd name="connsiteY14" fmla="*/ 181464 h 481746"/>
                    <a:gd name="connsiteX15" fmla="*/ 266243 w 273980"/>
                    <a:gd name="connsiteY15" fmla="*/ 203660 h 481746"/>
                    <a:gd name="connsiteX16" fmla="*/ 256679 w 273980"/>
                    <a:gd name="connsiteY16" fmla="*/ 234811 h 481746"/>
                    <a:gd name="connsiteX17" fmla="*/ 273980 w 273980"/>
                    <a:gd name="connsiteY17" fmla="*/ 262426 h 481746"/>
                    <a:gd name="connsiteX18" fmla="*/ 256679 w 273980"/>
                    <a:gd name="connsiteY18" fmla="*/ 290042 h 481746"/>
                    <a:gd name="connsiteX19" fmla="*/ 266243 w 273980"/>
                    <a:gd name="connsiteY19" fmla="*/ 321193 h 481746"/>
                    <a:gd name="connsiteX20" fmla="*/ 242386 w 273980"/>
                    <a:gd name="connsiteY20" fmla="*/ 343389 h 481746"/>
                    <a:gd name="connsiteX21" fmla="*/ 243560 w 273980"/>
                    <a:gd name="connsiteY21" fmla="*/ 375955 h 481746"/>
                    <a:gd name="connsiteX22" fmla="*/ 214770 w 273980"/>
                    <a:gd name="connsiteY22" fmla="*/ 391220 h 481746"/>
                    <a:gd name="connsiteX23" fmla="*/ 207476 w 273980"/>
                    <a:gd name="connsiteY23" fmla="*/ 422980 h 481746"/>
                    <a:gd name="connsiteX24" fmla="*/ 175716 w 273980"/>
                    <a:gd name="connsiteY24" fmla="*/ 430273 h 481746"/>
                    <a:gd name="connsiteX25" fmla="*/ 160451 w 273980"/>
                    <a:gd name="connsiteY25" fmla="*/ 459063 h 481746"/>
                    <a:gd name="connsiteX26" fmla="*/ 127885 w 273980"/>
                    <a:gd name="connsiteY26" fmla="*/ 457889 h 481746"/>
                    <a:gd name="connsiteX27" fmla="*/ 105689 w 273980"/>
                    <a:gd name="connsiteY27" fmla="*/ 481746 h 481746"/>
                    <a:gd name="connsiteX28" fmla="*/ 74538 w 273980"/>
                    <a:gd name="connsiteY28" fmla="*/ 472182 h 481746"/>
                    <a:gd name="connsiteX29" fmla="*/ 62357 w 273980"/>
                    <a:gd name="connsiteY29" fmla="*/ 479813 h 481746"/>
                    <a:gd name="connsiteX30" fmla="*/ 48198 w 273980"/>
                    <a:gd name="connsiteY30" fmla="*/ 438842 h 481746"/>
                    <a:gd name="connsiteX31" fmla="*/ 17047 w 273980"/>
                    <a:gd name="connsiteY31" fmla="*/ 429278 h 481746"/>
                    <a:gd name="connsiteX32" fmla="*/ 4866 w 273980"/>
                    <a:gd name="connsiteY32" fmla="*/ 436909 h 481746"/>
                    <a:gd name="connsiteX33" fmla="*/ 1548 w 273980"/>
                    <a:gd name="connsiteY33" fmla="*/ 322256 h 481746"/>
                    <a:gd name="connsiteX34" fmla="*/ 0 w 273980"/>
                    <a:gd name="connsiteY34" fmla="*/ 156384 h 481746"/>
                    <a:gd name="connsiteX0" fmla="*/ 0 w 273980"/>
                    <a:gd name="connsiteY0" fmla="*/ 156384 h 481746"/>
                    <a:gd name="connsiteX1" fmla="*/ 1459 w 273980"/>
                    <a:gd name="connsiteY1" fmla="*/ 0 h 481746"/>
                    <a:gd name="connsiteX2" fmla="*/ 17048 w 273980"/>
                    <a:gd name="connsiteY2" fmla="*/ 9767 h 481746"/>
                    <a:gd name="connsiteX3" fmla="*/ 48199 w 273980"/>
                    <a:gd name="connsiteY3" fmla="*/ 203 h 481746"/>
                    <a:gd name="connsiteX4" fmla="*/ 70395 w 273980"/>
                    <a:gd name="connsiteY4" fmla="*/ 24060 h 481746"/>
                    <a:gd name="connsiteX5" fmla="*/ 102961 w 273980"/>
                    <a:gd name="connsiteY5" fmla="*/ 22886 h 481746"/>
                    <a:gd name="connsiteX6" fmla="*/ 118226 w 273980"/>
                    <a:gd name="connsiteY6" fmla="*/ 51676 h 481746"/>
                    <a:gd name="connsiteX7" fmla="*/ 149986 w 273980"/>
                    <a:gd name="connsiteY7" fmla="*/ 58969 h 481746"/>
                    <a:gd name="connsiteX8" fmla="*/ 151625 w 273980"/>
                    <a:gd name="connsiteY8" fmla="*/ 66108 h 481746"/>
                    <a:gd name="connsiteX9" fmla="*/ 160452 w 273980"/>
                    <a:gd name="connsiteY9" fmla="*/ 65790 h 481746"/>
                    <a:gd name="connsiteX10" fmla="*/ 175717 w 273980"/>
                    <a:gd name="connsiteY10" fmla="*/ 94580 h 481746"/>
                    <a:gd name="connsiteX11" fmla="*/ 207477 w 273980"/>
                    <a:gd name="connsiteY11" fmla="*/ 101873 h 481746"/>
                    <a:gd name="connsiteX12" fmla="*/ 214770 w 273980"/>
                    <a:gd name="connsiteY12" fmla="*/ 133633 h 481746"/>
                    <a:gd name="connsiteX13" fmla="*/ 243560 w 273980"/>
                    <a:gd name="connsiteY13" fmla="*/ 148898 h 481746"/>
                    <a:gd name="connsiteX14" fmla="*/ 242386 w 273980"/>
                    <a:gd name="connsiteY14" fmla="*/ 181464 h 481746"/>
                    <a:gd name="connsiteX15" fmla="*/ 266243 w 273980"/>
                    <a:gd name="connsiteY15" fmla="*/ 203660 h 481746"/>
                    <a:gd name="connsiteX16" fmla="*/ 256679 w 273980"/>
                    <a:gd name="connsiteY16" fmla="*/ 234811 h 481746"/>
                    <a:gd name="connsiteX17" fmla="*/ 273980 w 273980"/>
                    <a:gd name="connsiteY17" fmla="*/ 262426 h 481746"/>
                    <a:gd name="connsiteX18" fmla="*/ 256679 w 273980"/>
                    <a:gd name="connsiteY18" fmla="*/ 290042 h 481746"/>
                    <a:gd name="connsiteX19" fmla="*/ 266243 w 273980"/>
                    <a:gd name="connsiteY19" fmla="*/ 321193 h 481746"/>
                    <a:gd name="connsiteX20" fmla="*/ 242386 w 273980"/>
                    <a:gd name="connsiteY20" fmla="*/ 343389 h 481746"/>
                    <a:gd name="connsiteX21" fmla="*/ 243560 w 273980"/>
                    <a:gd name="connsiteY21" fmla="*/ 375955 h 481746"/>
                    <a:gd name="connsiteX22" fmla="*/ 214770 w 273980"/>
                    <a:gd name="connsiteY22" fmla="*/ 391220 h 481746"/>
                    <a:gd name="connsiteX23" fmla="*/ 207476 w 273980"/>
                    <a:gd name="connsiteY23" fmla="*/ 422980 h 481746"/>
                    <a:gd name="connsiteX24" fmla="*/ 175716 w 273980"/>
                    <a:gd name="connsiteY24" fmla="*/ 430273 h 481746"/>
                    <a:gd name="connsiteX25" fmla="*/ 160451 w 273980"/>
                    <a:gd name="connsiteY25" fmla="*/ 459063 h 481746"/>
                    <a:gd name="connsiteX26" fmla="*/ 127885 w 273980"/>
                    <a:gd name="connsiteY26" fmla="*/ 457889 h 481746"/>
                    <a:gd name="connsiteX27" fmla="*/ 105689 w 273980"/>
                    <a:gd name="connsiteY27" fmla="*/ 481746 h 481746"/>
                    <a:gd name="connsiteX28" fmla="*/ 74538 w 273980"/>
                    <a:gd name="connsiteY28" fmla="*/ 472182 h 481746"/>
                    <a:gd name="connsiteX29" fmla="*/ 62357 w 273980"/>
                    <a:gd name="connsiteY29" fmla="*/ 479813 h 481746"/>
                    <a:gd name="connsiteX30" fmla="*/ 17047 w 273980"/>
                    <a:gd name="connsiteY30" fmla="*/ 429278 h 481746"/>
                    <a:gd name="connsiteX31" fmla="*/ 4866 w 273980"/>
                    <a:gd name="connsiteY31" fmla="*/ 436909 h 481746"/>
                    <a:gd name="connsiteX32" fmla="*/ 1548 w 273980"/>
                    <a:gd name="connsiteY32" fmla="*/ 322256 h 481746"/>
                    <a:gd name="connsiteX33" fmla="*/ 0 w 273980"/>
                    <a:gd name="connsiteY33" fmla="*/ 156384 h 48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73980" h="481746">
                      <a:moveTo>
                        <a:pt x="0" y="156384"/>
                      </a:moveTo>
                      <a:cubicBezTo>
                        <a:pt x="486" y="104256"/>
                        <a:pt x="973" y="52128"/>
                        <a:pt x="1459" y="0"/>
                      </a:cubicBezTo>
                      <a:lnTo>
                        <a:pt x="17048" y="9767"/>
                      </a:lnTo>
                      <a:lnTo>
                        <a:pt x="48199" y="203"/>
                      </a:lnTo>
                      <a:lnTo>
                        <a:pt x="70395" y="24060"/>
                      </a:lnTo>
                      <a:lnTo>
                        <a:pt x="102961" y="22886"/>
                      </a:lnTo>
                      <a:lnTo>
                        <a:pt x="118226" y="51676"/>
                      </a:lnTo>
                      <a:lnTo>
                        <a:pt x="149986" y="58969"/>
                      </a:lnTo>
                      <a:lnTo>
                        <a:pt x="151625" y="66108"/>
                      </a:lnTo>
                      <a:lnTo>
                        <a:pt x="160452" y="65790"/>
                      </a:lnTo>
                      <a:lnTo>
                        <a:pt x="175717" y="94580"/>
                      </a:lnTo>
                      <a:lnTo>
                        <a:pt x="207477" y="101873"/>
                      </a:lnTo>
                      <a:lnTo>
                        <a:pt x="214770" y="133633"/>
                      </a:lnTo>
                      <a:lnTo>
                        <a:pt x="243560" y="148898"/>
                      </a:lnTo>
                      <a:cubicBezTo>
                        <a:pt x="243169" y="159753"/>
                        <a:pt x="242777" y="170609"/>
                        <a:pt x="242386" y="181464"/>
                      </a:cubicBezTo>
                      <a:lnTo>
                        <a:pt x="266243" y="203660"/>
                      </a:lnTo>
                      <a:lnTo>
                        <a:pt x="256679" y="234811"/>
                      </a:lnTo>
                      <a:lnTo>
                        <a:pt x="273980" y="262426"/>
                      </a:lnTo>
                      <a:lnTo>
                        <a:pt x="256679" y="290042"/>
                      </a:lnTo>
                      <a:lnTo>
                        <a:pt x="266243" y="321193"/>
                      </a:lnTo>
                      <a:lnTo>
                        <a:pt x="242386" y="343389"/>
                      </a:lnTo>
                      <a:cubicBezTo>
                        <a:pt x="242777" y="354244"/>
                        <a:pt x="243169" y="365100"/>
                        <a:pt x="243560" y="375955"/>
                      </a:cubicBezTo>
                      <a:lnTo>
                        <a:pt x="214770" y="391220"/>
                      </a:lnTo>
                      <a:lnTo>
                        <a:pt x="207476" y="422980"/>
                      </a:lnTo>
                      <a:lnTo>
                        <a:pt x="175716" y="430273"/>
                      </a:lnTo>
                      <a:lnTo>
                        <a:pt x="160451" y="459063"/>
                      </a:lnTo>
                      <a:lnTo>
                        <a:pt x="127885" y="457889"/>
                      </a:lnTo>
                      <a:lnTo>
                        <a:pt x="105689" y="481746"/>
                      </a:lnTo>
                      <a:lnTo>
                        <a:pt x="74538" y="472182"/>
                      </a:lnTo>
                      <a:lnTo>
                        <a:pt x="62357" y="479813"/>
                      </a:lnTo>
                      <a:cubicBezTo>
                        <a:pt x="52775" y="472662"/>
                        <a:pt x="26629" y="436429"/>
                        <a:pt x="17047" y="429278"/>
                      </a:cubicBezTo>
                      <a:lnTo>
                        <a:pt x="4866" y="436909"/>
                      </a:lnTo>
                      <a:lnTo>
                        <a:pt x="1548" y="322256"/>
                      </a:lnTo>
                      <a:cubicBezTo>
                        <a:pt x="529" y="268455"/>
                        <a:pt x="0" y="212831"/>
                        <a:pt x="0" y="156384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62EB2E1E-3B60-4632-9C56-F5E92CB6FB32}"/>
                    </a:ext>
                  </a:extLst>
                </p:cNvPr>
                <p:cNvSpPr/>
                <p:nvPr/>
              </p:nvSpPr>
              <p:spPr>
                <a:xfrm rot="5400000">
                  <a:off x="3567553" y="1560996"/>
                  <a:ext cx="216489" cy="438842"/>
                </a:xfrm>
                <a:custGeom>
                  <a:avLst/>
                  <a:gdLst>
                    <a:gd name="connsiteX0" fmla="*/ 0 w 216489"/>
                    <a:gd name="connsiteY0" fmla="*/ 156384 h 438842"/>
                    <a:gd name="connsiteX1" fmla="*/ 1459 w 216489"/>
                    <a:gd name="connsiteY1" fmla="*/ 0 h 438842"/>
                    <a:gd name="connsiteX2" fmla="*/ 17048 w 216489"/>
                    <a:gd name="connsiteY2" fmla="*/ 9767 h 438842"/>
                    <a:gd name="connsiteX3" fmla="*/ 48199 w 216489"/>
                    <a:gd name="connsiteY3" fmla="*/ 203 h 438842"/>
                    <a:gd name="connsiteX4" fmla="*/ 70395 w 216489"/>
                    <a:gd name="connsiteY4" fmla="*/ 24060 h 438842"/>
                    <a:gd name="connsiteX5" fmla="*/ 102961 w 216489"/>
                    <a:gd name="connsiteY5" fmla="*/ 22886 h 438842"/>
                    <a:gd name="connsiteX6" fmla="*/ 118226 w 216489"/>
                    <a:gd name="connsiteY6" fmla="*/ 51676 h 438842"/>
                    <a:gd name="connsiteX7" fmla="*/ 149986 w 216489"/>
                    <a:gd name="connsiteY7" fmla="*/ 58969 h 438842"/>
                    <a:gd name="connsiteX8" fmla="*/ 157279 w 216489"/>
                    <a:gd name="connsiteY8" fmla="*/ 90729 h 438842"/>
                    <a:gd name="connsiteX9" fmla="*/ 186069 w 216489"/>
                    <a:gd name="connsiteY9" fmla="*/ 105994 h 438842"/>
                    <a:gd name="connsiteX10" fmla="*/ 184895 w 216489"/>
                    <a:gd name="connsiteY10" fmla="*/ 138560 h 438842"/>
                    <a:gd name="connsiteX11" fmla="*/ 208752 w 216489"/>
                    <a:gd name="connsiteY11" fmla="*/ 160756 h 438842"/>
                    <a:gd name="connsiteX12" fmla="*/ 199188 w 216489"/>
                    <a:gd name="connsiteY12" fmla="*/ 191907 h 438842"/>
                    <a:gd name="connsiteX13" fmla="*/ 216489 w 216489"/>
                    <a:gd name="connsiteY13" fmla="*/ 219522 h 438842"/>
                    <a:gd name="connsiteX14" fmla="*/ 199188 w 216489"/>
                    <a:gd name="connsiteY14" fmla="*/ 247138 h 438842"/>
                    <a:gd name="connsiteX15" fmla="*/ 208752 w 216489"/>
                    <a:gd name="connsiteY15" fmla="*/ 278289 h 438842"/>
                    <a:gd name="connsiteX16" fmla="*/ 184895 w 216489"/>
                    <a:gd name="connsiteY16" fmla="*/ 300485 h 438842"/>
                    <a:gd name="connsiteX17" fmla="*/ 186069 w 216489"/>
                    <a:gd name="connsiteY17" fmla="*/ 333051 h 438842"/>
                    <a:gd name="connsiteX18" fmla="*/ 157279 w 216489"/>
                    <a:gd name="connsiteY18" fmla="*/ 348316 h 438842"/>
                    <a:gd name="connsiteX19" fmla="*/ 149985 w 216489"/>
                    <a:gd name="connsiteY19" fmla="*/ 380076 h 438842"/>
                    <a:gd name="connsiteX20" fmla="*/ 118225 w 216489"/>
                    <a:gd name="connsiteY20" fmla="*/ 387369 h 438842"/>
                    <a:gd name="connsiteX21" fmla="*/ 102960 w 216489"/>
                    <a:gd name="connsiteY21" fmla="*/ 416159 h 438842"/>
                    <a:gd name="connsiteX22" fmla="*/ 70394 w 216489"/>
                    <a:gd name="connsiteY22" fmla="*/ 414985 h 438842"/>
                    <a:gd name="connsiteX23" fmla="*/ 48198 w 216489"/>
                    <a:gd name="connsiteY23" fmla="*/ 438842 h 438842"/>
                    <a:gd name="connsiteX24" fmla="*/ 17047 w 216489"/>
                    <a:gd name="connsiteY24" fmla="*/ 429278 h 438842"/>
                    <a:gd name="connsiteX25" fmla="*/ 4866 w 216489"/>
                    <a:gd name="connsiteY25" fmla="*/ 436909 h 438842"/>
                    <a:gd name="connsiteX26" fmla="*/ 1548 w 216489"/>
                    <a:gd name="connsiteY26" fmla="*/ 322256 h 438842"/>
                    <a:gd name="connsiteX27" fmla="*/ 0 w 216489"/>
                    <a:gd name="connsiteY27" fmla="*/ 156384 h 438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16489" h="438842">
                      <a:moveTo>
                        <a:pt x="0" y="156384"/>
                      </a:moveTo>
                      <a:lnTo>
                        <a:pt x="1459" y="0"/>
                      </a:lnTo>
                      <a:lnTo>
                        <a:pt x="17048" y="9767"/>
                      </a:lnTo>
                      <a:lnTo>
                        <a:pt x="48199" y="203"/>
                      </a:lnTo>
                      <a:lnTo>
                        <a:pt x="70395" y="24060"/>
                      </a:lnTo>
                      <a:cubicBezTo>
                        <a:pt x="81250" y="23669"/>
                        <a:pt x="92106" y="23277"/>
                        <a:pt x="102961" y="22886"/>
                      </a:cubicBezTo>
                      <a:lnTo>
                        <a:pt x="118226" y="51676"/>
                      </a:lnTo>
                      <a:lnTo>
                        <a:pt x="149986" y="58969"/>
                      </a:lnTo>
                      <a:lnTo>
                        <a:pt x="157279" y="90729"/>
                      </a:lnTo>
                      <a:lnTo>
                        <a:pt x="186069" y="105994"/>
                      </a:lnTo>
                      <a:lnTo>
                        <a:pt x="184895" y="138560"/>
                      </a:lnTo>
                      <a:lnTo>
                        <a:pt x="208752" y="160756"/>
                      </a:lnTo>
                      <a:lnTo>
                        <a:pt x="199188" y="191907"/>
                      </a:lnTo>
                      <a:lnTo>
                        <a:pt x="216489" y="219522"/>
                      </a:lnTo>
                      <a:lnTo>
                        <a:pt x="199188" y="247138"/>
                      </a:lnTo>
                      <a:lnTo>
                        <a:pt x="208752" y="278289"/>
                      </a:lnTo>
                      <a:lnTo>
                        <a:pt x="184895" y="300485"/>
                      </a:lnTo>
                      <a:lnTo>
                        <a:pt x="186069" y="333051"/>
                      </a:lnTo>
                      <a:lnTo>
                        <a:pt x="157279" y="348316"/>
                      </a:lnTo>
                      <a:lnTo>
                        <a:pt x="149985" y="380076"/>
                      </a:lnTo>
                      <a:lnTo>
                        <a:pt x="118225" y="387369"/>
                      </a:lnTo>
                      <a:lnTo>
                        <a:pt x="102960" y="416159"/>
                      </a:lnTo>
                      <a:cubicBezTo>
                        <a:pt x="92105" y="415768"/>
                        <a:pt x="81249" y="415376"/>
                        <a:pt x="70394" y="414985"/>
                      </a:cubicBezTo>
                      <a:lnTo>
                        <a:pt x="48198" y="438842"/>
                      </a:lnTo>
                      <a:lnTo>
                        <a:pt x="17047" y="429278"/>
                      </a:lnTo>
                      <a:lnTo>
                        <a:pt x="4866" y="436909"/>
                      </a:lnTo>
                      <a:lnTo>
                        <a:pt x="1548" y="322256"/>
                      </a:lnTo>
                      <a:cubicBezTo>
                        <a:pt x="529" y="268455"/>
                        <a:pt x="0" y="212831"/>
                        <a:pt x="0" y="156384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FD8F8EEB-B99B-4881-8AE4-091182369509}"/>
              </a:ext>
            </a:extLst>
          </p:cNvPr>
          <p:cNvGrpSpPr/>
          <p:nvPr/>
        </p:nvGrpSpPr>
        <p:grpSpPr>
          <a:xfrm>
            <a:off x="6718813" y="976393"/>
            <a:ext cx="2416964" cy="2474464"/>
            <a:chOff x="6431280" y="610426"/>
            <a:chExt cx="2496086" cy="2555468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A833E064-F66B-4547-931E-77E7E8C22E82}"/>
                </a:ext>
              </a:extLst>
            </p:cNvPr>
            <p:cNvGrpSpPr/>
            <p:nvPr/>
          </p:nvGrpSpPr>
          <p:grpSpPr>
            <a:xfrm>
              <a:off x="6431280" y="610426"/>
              <a:ext cx="2496086" cy="2555468"/>
              <a:chOff x="487680" y="610426"/>
              <a:chExt cx="3392170" cy="3472870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70139B29-7311-4BC0-9A8D-8F4F547924DA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56355EA4-6185-4F5C-87DA-0C1AE7A77616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7674101E-B421-490D-BA0B-84EA071DB485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87AE9935-F574-48AC-BFA5-FCA35702B53E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163" name="二等辺三角形 341">
                      <a:extLst>
                        <a:ext uri="{FF2B5EF4-FFF2-40B4-BE49-F238E27FC236}">
                          <a16:creationId xmlns:a16="http://schemas.microsoft.com/office/drawing/2014/main" id="{2AAA1F6E-63D6-4747-88F2-ACD527311F9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" name="フリーフォーム: 図形 163">
                      <a:extLst>
                        <a:ext uri="{FF2B5EF4-FFF2-40B4-BE49-F238E27FC236}">
                          <a16:creationId xmlns:a16="http://schemas.microsoft.com/office/drawing/2014/main" id="{989EFBF9-4A38-4855-A4AA-0C57914FBD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二等辺三角形 337">
                      <a:extLst>
                        <a:ext uri="{FF2B5EF4-FFF2-40B4-BE49-F238E27FC236}">
                          <a16:creationId xmlns:a16="http://schemas.microsoft.com/office/drawing/2014/main" id="{AE1A6A96-4266-4D06-9E97-BB227D8A99D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55A64437-92E2-4514-9CD3-BFEA0B99DD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" name="楕円 3">
                  <a:extLst>
                    <a:ext uri="{FF2B5EF4-FFF2-40B4-BE49-F238E27FC236}">
                      <a16:creationId xmlns:a16="http://schemas.microsoft.com/office/drawing/2014/main" id="{D150CA40-4793-47C5-9611-84509266201D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8D550873-6841-4478-A73B-BDBE783D9026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E3172D0B-FAAB-4202-A513-85B6D018D61F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FC982BE9-C2F0-4A30-B12E-2AA1D448BB69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D9E6D35A-3E18-4713-B656-D75DB9E84587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8CF1B7E6-E312-48A7-BA22-80081F48A2CA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06A6B8CD-CEB5-44CB-BEF2-7CCE3F411EE9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1BAB6674-7720-49E7-A926-F23AA3F011A8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750A0281-00FE-4CE7-B847-B76017365CC8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489B5CF0-C4E1-486A-A597-BBB9DFB96369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FBBB5664-19A8-4814-9AAE-B7E20B861399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1F3E8FC2-E080-4B18-B173-D127B6950D18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2AD92B21-9B7E-4C03-B8C8-C973354BE070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0CD34D2E-DCCE-41D4-AD67-D1B53B0ACA18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FCB6B9CF-7586-41FA-998D-4F8C00E28C76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497874A4-8756-4F76-AA83-D175CB2358CC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3031E541-ABC0-4C05-9AAD-0C56E4D304E2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02C07955-D702-4926-B98C-9F343C043673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F412C9B7-8DEB-4A1B-9BEA-845A2F945A4D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0A0C8A24-B980-4A2D-8A48-0471C540E4F8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F5109875-2E4E-4A50-A886-99BBBB3AB174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D03B92A0-6164-4507-B026-71252639FDFE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D35FA2D2-B23B-433B-94B5-C23CDBF91043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EE9F8E8A-E5A3-4742-819F-2452401DD33B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92C484E8-1411-4C35-86C9-72D7AA51AFE7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293156FD-5F30-431F-840A-7CDE2DFE617E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39B0DB8-0B1A-439A-B57C-35B7BF932E70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40A89292-45B8-4B2C-92CD-9F872FC2C594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F2967035-669A-42FA-BA85-FB875E5EB164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11966622-A853-44DC-8FB3-C4BAA4F5A472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311DC04-EB9C-4E13-A27E-CD18EE0DA2BF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442E7A8F-9211-4FE3-B963-08A5922D74C8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6E53C9F7-B9AD-4BBB-BE5A-F7FD453E8245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F9B5A2F3-82C1-46E3-8F4A-239DAC63EBE0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F47248EA-E566-4F26-90FA-EB3374AB5EE8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A59D10CF-E546-487C-B958-7D802A03FE0C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50182536-A362-4EA7-89A8-F71B700D2725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4028FDC6-DBA9-4CA6-A214-3169C14E8324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FBABECAC-5756-4A34-83D6-95C53180B812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F1CFEA71-457A-404A-B7A7-34EE9B2ACC7D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45D819CE-9365-4B71-86E0-855F91F18CC7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波線 122">
                    <a:extLst>
                      <a:ext uri="{FF2B5EF4-FFF2-40B4-BE49-F238E27FC236}">
                        <a16:creationId xmlns:a16="http://schemas.microsoft.com/office/drawing/2014/main" id="{E53D50D8-BC85-4C16-A7AC-A0A998A28155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7D8887B5-4A5C-4231-B370-8448833A860C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E8F36749-341C-4EDC-A6EB-D23B3BD9E44C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波線 120">
                    <a:extLst>
                      <a:ext uri="{FF2B5EF4-FFF2-40B4-BE49-F238E27FC236}">
                        <a16:creationId xmlns:a16="http://schemas.microsoft.com/office/drawing/2014/main" id="{D6FDAFE5-0129-44A8-95AA-19749189FCB8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6E6D734A-3494-4ED0-BA9C-BB7B7D78B9DC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25B463EC-3110-4127-8D1C-230A92D31ED2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波線 118">
                    <a:extLst>
                      <a:ext uri="{FF2B5EF4-FFF2-40B4-BE49-F238E27FC236}">
                        <a16:creationId xmlns:a16="http://schemas.microsoft.com/office/drawing/2014/main" id="{1AF04F19-5224-45A2-A19D-652103434817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59297B78-067D-4461-8AD8-1D40E4A801B7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3B4598CD-913A-4B19-B769-6261C2325372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波線 116">
                    <a:extLst>
                      <a:ext uri="{FF2B5EF4-FFF2-40B4-BE49-F238E27FC236}">
                        <a16:creationId xmlns:a16="http://schemas.microsoft.com/office/drawing/2014/main" id="{29805CF6-4261-45BB-A713-3485046BC397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0F2BC326-5C31-4DF1-A4E9-C541A8CFB2DD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AAED04BF-D677-4DE7-A4A0-708D572CFADA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波線 114">
                    <a:extLst>
                      <a:ext uri="{FF2B5EF4-FFF2-40B4-BE49-F238E27FC236}">
                        <a16:creationId xmlns:a16="http://schemas.microsoft.com/office/drawing/2014/main" id="{49817C73-449F-477F-970E-376D685224C5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4AA8CC57-3C46-4CA3-A583-75FE0090AEC1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AE3A4E2D-59EC-4805-B952-B8971AA5A4E2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CA36B536-C536-41C7-AC01-FF690EE8BF0D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波線 112">
                    <a:extLst>
                      <a:ext uri="{FF2B5EF4-FFF2-40B4-BE49-F238E27FC236}">
                        <a16:creationId xmlns:a16="http://schemas.microsoft.com/office/drawing/2014/main" id="{A9B52D22-48C6-4A34-A12E-7C429DF3033D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A6980EF8-3FC3-4F49-BF34-0B93672E459E}"/>
                </a:ext>
              </a:extLst>
            </p:cNvPr>
            <p:cNvGrpSpPr/>
            <p:nvPr/>
          </p:nvGrpSpPr>
          <p:grpSpPr>
            <a:xfrm>
              <a:off x="7712973" y="888796"/>
              <a:ext cx="707943" cy="530296"/>
              <a:chOff x="3459034" y="1150411"/>
              <a:chExt cx="858136" cy="64280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5F177AF-54DF-4F74-A86B-39221726694D}"/>
                  </a:ext>
                </a:extLst>
              </p:cNvPr>
              <p:cNvSpPr/>
              <p:nvPr/>
            </p:nvSpPr>
            <p:spPr>
              <a:xfrm rot="900000">
                <a:off x="3459034" y="1152033"/>
                <a:ext cx="858136" cy="641178"/>
              </a:xfrm>
              <a:custGeom>
                <a:avLst/>
                <a:gdLst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26849 w 858136"/>
                  <a:gd name="connsiteY15" fmla="*/ 283098 h 641178"/>
                  <a:gd name="connsiteX16" fmla="*/ 843936 w 858136"/>
                  <a:gd name="connsiteY16" fmla="*/ 295523 h 641178"/>
                  <a:gd name="connsiteX17" fmla="*/ 831745 w 858136"/>
                  <a:gd name="connsiteY17" fmla="*/ 332729 h 641178"/>
                  <a:gd name="connsiteX18" fmla="*/ 858136 w 858136"/>
                  <a:gd name="connsiteY18" fmla="*/ 366591 h 641178"/>
                  <a:gd name="connsiteX19" fmla="*/ 831745 w 858136"/>
                  <a:gd name="connsiteY19" fmla="*/ 400453 h 641178"/>
                  <a:gd name="connsiteX20" fmla="*/ 843936 w 858136"/>
                  <a:gd name="connsiteY20" fmla="*/ 437659 h 641178"/>
                  <a:gd name="connsiteX21" fmla="*/ 805145 w 858136"/>
                  <a:gd name="connsiteY21" fmla="*/ 465865 h 641178"/>
                  <a:gd name="connsiteX22" fmla="*/ 802303 w 858136"/>
                  <a:gd name="connsiteY22" fmla="*/ 503885 h 641178"/>
                  <a:gd name="connsiteX23" fmla="*/ 753753 w 858136"/>
                  <a:gd name="connsiteY23" fmla="*/ 524515 h 641178"/>
                  <a:gd name="connsiteX24" fmla="*/ 736075 w 858136"/>
                  <a:gd name="connsiteY24" fmla="*/ 560753 h 641178"/>
                  <a:gd name="connsiteX25" fmla="*/ 681076 w 858136"/>
                  <a:gd name="connsiteY25" fmla="*/ 572401 h 641178"/>
                  <a:gd name="connsiteX26" fmla="*/ 649766 w 858136"/>
                  <a:gd name="connsiteY26" fmla="*/ 604390 h 641178"/>
                  <a:gd name="connsiteX27" fmla="*/ 592064 w 858136"/>
                  <a:gd name="connsiteY27" fmla="*/ 606263 h 641178"/>
                  <a:gd name="connsiteX28" fmla="*/ 549256 w 858136"/>
                  <a:gd name="connsiteY28" fmla="*/ 631822 h 641178"/>
                  <a:gd name="connsiteX29" fmla="*/ 492787 w 858136"/>
                  <a:gd name="connsiteY29" fmla="*/ 623789 h 641178"/>
                  <a:gd name="connsiteX30" fmla="*/ 441395 w 858136"/>
                  <a:gd name="connsiteY30" fmla="*/ 641178 h 641178"/>
                  <a:gd name="connsiteX31" fmla="*/ 390003 w 858136"/>
                  <a:gd name="connsiteY31" fmla="*/ 623789 h 641178"/>
                  <a:gd name="connsiteX32" fmla="*/ 333534 w 858136"/>
                  <a:gd name="connsiteY32" fmla="*/ 631822 h 641178"/>
                  <a:gd name="connsiteX33" fmla="*/ 290726 w 858136"/>
                  <a:gd name="connsiteY33" fmla="*/ 606263 h 641178"/>
                  <a:gd name="connsiteX34" fmla="*/ 233025 w 858136"/>
                  <a:gd name="connsiteY34" fmla="*/ 604390 h 641178"/>
                  <a:gd name="connsiteX35" fmla="*/ 201714 w 858136"/>
                  <a:gd name="connsiteY35" fmla="*/ 572401 h 641178"/>
                  <a:gd name="connsiteX36" fmla="*/ 146715 w 858136"/>
                  <a:gd name="connsiteY36" fmla="*/ 560753 h 641178"/>
                  <a:gd name="connsiteX37" fmla="*/ 129037 w 858136"/>
                  <a:gd name="connsiteY37" fmla="*/ 524515 h 641178"/>
                  <a:gd name="connsiteX38" fmla="*/ 80487 w 858136"/>
                  <a:gd name="connsiteY38" fmla="*/ 503885 h 641178"/>
                  <a:gd name="connsiteX39" fmla="*/ 77645 w 858136"/>
                  <a:gd name="connsiteY39" fmla="*/ 465865 h 641178"/>
                  <a:gd name="connsiteX40" fmla="*/ 38854 w 858136"/>
                  <a:gd name="connsiteY40" fmla="*/ 437659 h 641178"/>
                  <a:gd name="connsiteX41" fmla="*/ 51045 w 858136"/>
                  <a:gd name="connsiteY41" fmla="*/ 400453 h 641178"/>
                  <a:gd name="connsiteX42" fmla="*/ 24654 w 858136"/>
                  <a:gd name="connsiteY42" fmla="*/ 366591 h 641178"/>
                  <a:gd name="connsiteX43" fmla="*/ 31288 w 858136"/>
                  <a:gd name="connsiteY43" fmla="*/ 358079 h 641178"/>
                  <a:gd name="connsiteX44" fmla="*/ 14201 w 858136"/>
                  <a:gd name="connsiteY44" fmla="*/ 345655 h 641178"/>
                  <a:gd name="connsiteX45" fmla="*/ 26392 w 858136"/>
                  <a:gd name="connsiteY45" fmla="*/ 308449 h 641178"/>
                  <a:gd name="connsiteX46" fmla="*/ 0 w 858136"/>
                  <a:gd name="connsiteY46" fmla="*/ 274587 h 641178"/>
                  <a:gd name="connsiteX47" fmla="*/ 26392 w 858136"/>
                  <a:gd name="connsiteY47" fmla="*/ 240725 h 641178"/>
                  <a:gd name="connsiteX48" fmla="*/ 14201 w 858136"/>
                  <a:gd name="connsiteY48" fmla="*/ 203519 h 641178"/>
                  <a:gd name="connsiteX49" fmla="*/ 52992 w 858136"/>
                  <a:gd name="connsiteY49" fmla="*/ 175313 h 641178"/>
                  <a:gd name="connsiteX50" fmla="*/ 55834 w 858136"/>
                  <a:gd name="connsiteY50" fmla="*/ 137294 h 641178"/>
                  <a:gd name="connsiteX51" fmla="*/ 104383 w 858136"/>
                  <a:gd name="connsiteY51" fmla="*/ 116663 h 641178"/>
                  <a:gd name="connsiteX52" fmla="*/ 122061 w 858136"/>
                  <a:gd name="connsiteY52" fmla="*/ 80425 h 641178"/>
                  <a:gd name="connsiteX53" fmla="*/ 177061 w 858136"/>
                  <a:gd name="connsiteY53" fmla="*/ 68777 h 641178"/>
                  <a:gd name="connsiteX54" fmla="*/ 208372 w 858136"/>
                  <a:gd name="connsiteY54" fmla="*/ 36788 h 641178"/>
                  <a:gd name="connsiteX55" fmla="*/ 266072 w 858136"/>
                  <a:gd name="connsiteY55" fmla="*/ 34915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31745 w 858136"/>
                  <a:gd name="connsiteY16" fmla="*/ 332729 h 641178"/>
                  <a:gd name="connsiteX17" fmla="*/ 858136 w 858136"/>
                  <a:gd name="connsiteY17" fmla="*/ 366591 h 641178"/>
                  <a:gd name="connsiteX18" fmla="*/ 831745 w 858136"/>
                  <a:gd name="connsiteY18" fmla="*/ 400453 h 641178"/>
                  <a:gd name="connsiteX19" fmla="*/ 843936 w 858136"/>
                  <a:gd name="connsiteY19" fmla="*/ 437659 h 641178"/>
                  <a:gd name="connsiteX20" fmla="*/ 805145 w 858136"/>
                  <a:gd name="connsiteY20" fmla="*/ 465865 h 641178"/>
                  <a:gd name="connsiteX21" fmla="*/ 802303 w 858136"/>
                  <a:gd name="connsiteY21" fmla="*/ 503885 h 641178"/>
                  <a:gd name="connsiteX22" fmla="*/ 753753 w 858136"/>
                  <a:gd name="connsiteY22" fmla="*/ 524515 h 641178"/>
                  <a:gd name="connsiteX23" fmla="*/ 736075 w 858136"/>
                  <a:gd name="connsiteY23" fmla="*/ 560753 h 641178"/>
                  <a:gd name="connsiteX24" fmla="*/ 681076 w 858136"/>
                  <a:gd name="connsiteY24" fmla="*/ 572401 h 641178"/>
                  <a:gd name="connsiteX25" fmla="*/ 649766 w 858136"/>
                  <a:gd name="connsiteY25" fmla="*/ 604390 h 641178"/>
                  <a:gd name="connsiteX26" fmla="*/ 592064 w 858136"/>
                  <a:gd name="connsiteY26" fmla="*/ 606263 h 641178"/>
                  <a:gd name="connsiteX27" fmla="*/ 549256 w 858136"/>
                  <a:gd name="connsiteY27" fmla="*/ 631822 h 641178"/>
                  <a:gd name="connsiteX28" fmla="*/ 492787 w 858136"/>
                  <a:gd name="connsiteY28" fmla="*/ 623789 h 641178"/>
                  <a:gd name="connsiteX29" fmla="*/ 441395 w 858136"/>
                  <a:gd name="connsiteY29" fmla="*/ 641178 h 641178"/>
                  <a:gd name="connsiteX30" fmla="*/ 390003 w 858136"/>
                  <a:gd name="connsiteY30" fmla="*/ 623789 h 641178"/>
                  <a:gd name="connsiteX31" fmla="*/ 333534 w 858136"/>
                  <a:gd name="connsiteY31" fmla="*/ 631822 h 641178"/>
                  <a:gd name="connsiteX32" fmla="*/ 290726 w 858136"/>
                  <a:gd name="connsiteY32" fmla="*/ 606263 h 641178"/>
                  <a:gd name="connsiteX33" fmla="*/ 233025 w 858136"/>
                  <a:gd name="connsiteY33" fmla="*/ 604390 h 641178"/>
                  <a:gd name="connsiteX34" fmla="*/ 201714 w 858136"/>
                  <a:gd name="connsiteY34" fmla="*/ 572401 h 641178"/>
                  <a:gd name="connsiteX35" fmla="*/ 146715 w 858136"/>
                  <a:gd name="connsiteY35" fmla="*/ 560753 h 641178"/>
                  <a:gd name="connsiteX36" fmla="*/ 129037 w 858136"/>
                  <a:gd name="connsiteY36" fmla="*/ 524515 h 641178"/>
                  <a:gd name="connsiteX37" fmla="*/ 80487 w 858136"/>
                  <a:gd name="connsiteY37" fmla="*/ 503885 h 641178"/>
                  <a:gd name="connsiteX38" fmla="*/ 77645 w 858136"/>
                  <a:gd name="connsiteY38" fmla="*/ 465865 h 641178"/>
                  <a:gd name="connsiteX39" fmla="*/ 38854 w 858136"/>
                  <a:gd name="connsiteY39" fmla="*/ 437659 h 641178"/>
                  <a:gd name="connsiteX40" fmla="*/ 51045 w 858136"/>
                  <a:gd name="connsiteY40" fmla="*/ 400453 h 641178"/>
                  <a:gd name="connsiteX41" fmla="*/ 24654 w 858136"/>
                  <a:gd name="connsiteY41" fmla="*/ 366591 h 641178"/>
                  <a:gd name="connsiteX42" fmla="*/ 31288 w 858136"/>
                  <a:gd name="connsiteY42" fmla="*/ 358079 h 641178"/>
                  <a:gd name="connsiteX43" fmla="*/ 14201 w 858136"/>
                  <a:gd name="connsiteY43" fmla="*/ 345655 h 641178"/>
                  <a:gd name="connsiteX44" fmla="*/ 26392 w 858136"/>
                  <a:gd name="connsiteY44" fmla="*/ 308449 h 641178"/>
                  <a:gd name="connsiteX45" fmla="*/ 0 w 858136"/>
                  <a:gd name="connsiteY45" fmla="*/ 274587 h 641178"/>
                  <a:gd name="connsiteX46" fmla="*/ 26392 w 858136"/>
                  <a:gd name="connsiteY46" fmla="*/ 240725 h 641178"/>
                  <a:gd name="connsiteX47" fmla="*/ 14201 w 858136"/>
                  <a:gd name="connsiteY47" fmla="*/ 203519 h 641178"/>
                  <a:gd name="connsiteX48" fmla="*/ 52992 w 858136"/>
                  <a:gd name="connsiteY48" fmla="*/ 175313 h 641178"/>
                  <a:gd name="connsiteX49" fmla="*/ 55834 w 858136"/>
                  <a:gd name="connsiteY49" fmla="*/ 137294 h 641178"/>
                  <a:gd name="connsiteX50" fmla="*/ 104383 w 858136"/>
                  <a:gd name="connsiteY50" fmla="*/ 116663 h 641178"/>
                  <a:gd name="connsiteX51" fmla="*/ 122061 w 858136"/>
                  <a:gd name="connsiteY51" fmla="*/ 80425 h 641178"/>
                  <a:gd name="connsiteX52" fmla="*/ 177061 w 858136"/>
                  <a:gd name="connsiteY52" fmla="*/ 68777 h 641178"/>
                  <a:gd name="connsiteX53" fmla="*/ 208372 w 858136"/>
                  <a:gd name="connsiteY53" fmla="*/ 36788 h 641178"/>
                  <a:gd name="connsiteX54" fmla="*/ 266072 w 858136"/>
                  <a:gd name="connsiteY54" fmla="*/ 34915 h 641178"/>
                  <a:gd name="connsiteX55" fmla="*/ 308880 w 858136"/>
                  <a:gd name="connsiteY55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51045 w 858136"/>
                  <a:gd name="connsiteY39" fmla="*/ 400453 h 641178"/>
                  <a:gd name="connsiteX40" fmla="*/ 24654 w 858136"/>
                  <a:gd name="connsiteY40" fmla="*/ 366591 h 641178"/>
                  <a:gd name="connsiteX41" fmla="*/ 31288 w 858136"/>
                  <a:gd name="connsiteY41" fmla="*/ 358079 h 641178"/>
                  <a:gd name="connsiteX42" fmla="*/ 14201 w 858136"/>
                  <a:gd name="connsiteY42" fmla="*/ 345655 h 641178"/>
                  <a:gd name="connsiteX43" fmla="*/ 26392 w 858136"/>
                  <a:gd name="connsiteY43" fmla="*/ 308449 h 641178"/>
                  <a:gd name="connsiteX44" fmla="*/ 0 w 858136"/>
                  <a:gd name="connsiteY44" fmla="*/ 274587 h 641178"/>
                  <a:gd name="connsiteX45" fmla="*/ 26392 w 858136"/>
                  <a:gd name="connsiteY45" fmla="*/ 240725 h 641178"/>
                  <a:gd name="connsiteX46" fmla="*/ 14201 w 858136"/>
                  <a:gd name="connsiteY46" fmla="*/ 203519 h 641178"/>
                  <a:gd name="connsiteX47" fmla="*/ 52992 w 858136"/>
                  <a:gd name="connsiteY47" fmla="*/ 175313 h 641178"/>
                  <a:gd name="connsiteX48" fmla="*/ 55834 w 858136"/>
                  <a:gd name="connsiteY48" fmla="*/ 137294 h 641178"/>
                  <a:gd name="connsiteX49" fmla="*/ 104383 w 858136"/>
                  <a:gd name="connsiteY49" fmla="*/ 116663 h 641178"/>
                  <a:gd name="connsiteX50" fmla="*/ 122061 w 858136"/>
                  <a:gd name="connsiteY50" fmla="*/ 80425 h 641178"/>
                  <a:gd name="connsiteX51" fmla="*/ 177061 w 858136"/>
                  <a:gd name="connsiteY51" fmla="*/ 68777 h 641178"/>
                  <a:gd name="connsiteX52" fmla="*/ 208372 w 858136"/>
                  <a:gd name="connsiteY52" fmla="*/ 36788 h 641178"/>
                  <a:gd name="connsiteX53" fmla="*/ 266072 w 858136"/>
                  <a:gd name="connsiteY53" fmla="*/ 34915 h 641178"/>
                  <a:gd name="connsiteX54" fmla="*/ 308880 w 858136"/>
                  <a:gd name="connsiteY54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24654 w 858136"/>
                  <a:gd name="connsiteY39" fmla="*/ 366591 h 641178"/>
                  <a:gd name="connsiteX40" fmla="*/ 31288 w 858136"/>
                  <a:gd name="connsiteY40" fmla="*/ 358079 h 641178"/>
                  <a:gd name="connsiteX41" fmla="*/ 14201 w 858136"/>
                  <a:gd name="connsiteY41" fmla="*/ 345655 h 641178"/>
                  <a:gd name="connsiteX42" fmla="*/ 26392 w 858136"/>
                  <a:gd name="connsiteY42" fmla="*/ 308449 h 641178"/>
                  <a:gd name="connsiteX43" fmla="*/ 0 w 858136"/>
                  <a:gd name="connsiteY43" fmla="*/ 274587 h 641178"/>
                  <a:gd name="connsiteX44" fmla="*/ 26392 w 858136"/>
                  <a:gd name="connsiteY44" fmla="*/ 240725 h 641178"/>
                  <a:gd name="connsiteX45" fmla="*/ 14201 w 858136"/>
                  <a:gd name="connsiteY45" fmla="*/ 203519 h 641178"/>
                  <a:gd name="connsiteX46" fmla="*/ 52992 w 858136"/>
                  <a:gd name="connsiteY46" fmla="*/ 175313 h 641178"/>
                  <a:gd name="connsiteX47" fmla="*/ 55834 w 858136"/>
                  <a:gd name="connsiteY47" fmla="*/ 137294 h 641178"/>
                  <a:gd name="connsiteX48" fmla="*/ 104383 w 858136"/>
                  <a:gd name="connsiteY48" fmla="*/ 116663 h 641178"/>
                  <a:gd name="connsiteX49" fmla="*/ 122061 w 858136"/>
                  <a:gd name="connsiteY49" fmla="*/ 80425 h 641178"/>
                  <a:gd name="connsiteX50" fmla="*/ 177061 w 858136"/>
                  <a:gd name="connsiteY50" fmla="*/ 68777 h 641178"/>
                  <a:gd name="connsiteX51" fmla="*/ 208372 w 858136"/>
                  <a:gd name="connsiteY51" fmla="*/ 36788 h 641178"/>
                  <a:gd name="connsiteX52" fmla="*/ 266072 w 858136"/>
                  <a:gd name="connsiteY52" fmla="*/ 34915 h 641178"/>
                  <a:gd name="connsiteX53" fmla="*/ 308880 w 858136"/>
                  <a:gd name="connsiteY53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24654 w 858136"/>
                  <a:gd name="connsiteY39" fmla="*/ 366591 h 641178"/>
                  <a:gd name="connsiteX40" fmla="*/ 14201 w 858136"/>
                  <a:gd name="connsiteY40" fmla="*/ 345655 h 641178"/>
                  <a:gd name="connsiteX41" fmla="*/ 26392 w 858136"/>
                  <a:gd name="connsiteY41" fmla="*/ 308449 h 641178"/>
                  <a:gd name="connsiteX42" fmla="*/ 0 w 858136"/>
                  <a:gd name="connsiteY42" fmla="*/ 274587 h 641178"/>
                  <a:gd name="connsiteX43" fmla="*/ 26392 w 858136"/>
                  <a:gd name="connsiteY43" fmla="*/ 240725 h 641178"/>
                  <a:gd name="connsiteX44" fmla="*/ 14201 w 858136"/>
                  <a:gd name="connsiteY44" fmla="*/ 203519 h 641178"/>
                  <a:gd name="connsiteX45" fmla="*/ 52992 w 858136"/>
                  <a:gd name="connsiteY45" fmla="*/ 175313 h 641178"/>
                  <a:gd name="connsiteX46" fmla="*/ 55834 w 858136"/>
                  <a:gd name="connsiteY46" fmla="*/ 137294 h 641178"/>
                  <a:gd name="connsiteX47" fmla="*/ 104383 w 858136"/>
                  <a:gd name="connsiteY47" fmla="*/ 116663 h 641178"/>
                  <a:gd name="connsiteX48" fmla="*/ 122061 w 858136"/>
                  <a:gd name="connsiteY48" fmla="*/ 80425 h 641178"/>
                  <a:gd name="connsiteX49" fmla="*/ 177061 w 858136"/>
                  <a:gd name="connsiteY49" fmla="*/ 68777 h 641178"/>
                  <a:gd name="connsiteX50" fmla="*/ 208372 w 858136"/>
                  <a:gd name="connsiteY50" fmla="*/ 36788 h 641178"/>
                  <a:gd name="connsiteX51" fmla="*/ 266072 w 858136"/>
                  <a:gd name="connsiteY51" fmla="*/ 34915 h 641178"/>
                  <a:gd name="connsiteX52" fmla="*/ 308880 w 858136"/>
                  <a:gd name="connsiteY52" fmla="*/ 9356 h 641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858136" h="641178">
                    <a:moveTo>
                      <a:pt x="308880" y="9356"/>
                    </a:moveTo>
                    <a:lnTo>
                      <a:pt x="365350" y="17389"/>
                    </a:lnTo>
                    <a:lnTo>
                      <a:pt x="416741" y="0"/>
                    </a:lnTo>
                    <a:lnTo>
                      <a:pt x="468133" y="17389"/>
                    </a:lnTo>
                    <a:lnTo>
                      <a:pt x="524602" y="9356"/>
                    </a:lnTo>
                    <a:lnTo>
                      <a:pt x="567411" y="34915"/>
                    </a:lnTo>
                    <a:lnTo>
                      <a:pt x="625112" y="36788"/>
                    </a:lnTo>
                    <a:lnTo>
                      <a:pt x="656422" y="68777"/>
                    </a:lnTo>
                    <a:lnTo>
                      <a:pt x="711422" y="80425"/>
                    </a:lnTo>
                    <a:lnTo>
                      <a:pt x="729100" y="116663"/>
                    </a:lnTo>
                    <a:lnTo>
                      <a:pt x="777650" y="137294"/>
                    </a:lnTo>
                    <a:lnTo>
                      <a:pt x="780492" y="175313"/>
                    </a:lnTo>
                    <a:lnTo>
                      <a:pt x="819283" y="203519"/>
                    </a:lnTo>
                    <a:lnTo>
                      <a:pt x="807092" y="240725"/>
                    </a:lnTo>
                    <a:lnTo>
                      <a:pt x="833483" y="274587"/>
                    </a:lnTo>
                    <a:lnTo>
                      <a:pt x="843936" y="295523"/>
                    </a:lnTo>
                    <a:lnTo>
                      <a:pt x="858136" y="366591"/>
                    </a:lnTo>
                    <a:lnTo>
                      <a:pt x="831745" y="400453"/>
                    </a:lnTo>
                    <a:lnTo>
                      <a:pt x="843936" y="437659"/>
                    </a:lnTo>
                    <a:lnTo>
                      <a:pt x="805145" y="465865"/>
                    </a:lnTo>
                    <a:lnTo>
                      <a:pt x="802303" y="503885"/>
                    </a:lnTo>
                    <a:lnTo>
                      <a:pt x="753753" y="524515"/>
                    </a:lnTo>
                    <a:lnTo>
                      <a:pt x="736075" y="560753"/>
                    </a:lnTo>
                    <a:lnTo>
                      <a:pt x="681076" y="572401"/>
                    </a:lnTo>
                    <a:lnTo>
                      <a:pt x="649766" y="604390"/>
                    </a:lnTo>
                    <a:lnTo>
                      <a:pt x="592064" y="606263"/>
                    </a:lnTo>
                    <a:lnTo>
                      <a:pt x="549256" y="631822"/>
                    </a:lnTo>
                    <a:lnTo>
                      <a:pt x="492787" y="623789"/>
                    </a:lnTo>
                    <a:lnTo>
                      <a:pt x="441395" y="641178"/>
                    </a:lnTo>
                    <a:lnTo>
                      <a:pt x="390003" y="623789"/>
                    </a:lnTo>
                    <a:lnTo>
                      <a:pt x="333534" y="631822"/>
                    </a:lnTo>
                    <a:lnTo>
                      <a:pt x="290726" y="606263"/>
                    </a:lnTo>
                    <a:lnTo>
                      <a:pt x="233025" y="604390"/>
                    </a:lnTo>
                    <a:lnTo>
                      <a:pt x="201714" y="572401"/>
                    </a:lnTo>
                    <a:lnTo>
                      <a:pt x="146715" y="560753"/>
                    </a:lnTo>
                    <a:lnTo>
                      <a:pt x="129037" y="524515"/>
                    </a:lnTo>
                    <a:lnTo>
                      <a:pt x="80487" y="503885"/>
                    </a:lnTo>
                    <a:lnTo>
                      <a:pt x="77645" y="465865"/>
                    </a:lnTo>
                    <a:lnTo>
                      <a:pt x="38854" y="437659"/>
                    </a:lnTo>
                    <a:lnTo>
                      <a:pt x="24654" y="366591"/>
                    </a:lnTo>
                    <a:lnTo>
                      <a:pt x="14201" y="345655"/>
                    </a:lnTo>
                    <a:lnTo>
                      <a:pt x="26392" y="308449"/>
                    </a:lnTo>
                    <a:lnTo>
                      <a:pt x="0" y="274587"/>
                    </a:lnTo>
                    <a:lnTo>
                      <a:pt x="26392" y="240725"/>
                    </a:lnTo>
                    <a:lnTo>
                      <a:pt x="14201" y="203519"/>
                    </a:lnTo>
                    <a:lnTo>
                      <a:pt x="52992" y="175313"/>
                    </a:lnTo>
                    <a:lnTo>
                      <a:pt x="55834" y="137294"/>
                    </a:lnTo>
                    <a:lnTo>
                      <a:pt x="104383" y="116663"/>
                    </a:lnTo>
                    <a:lnTo>
                      <a:pt x="122061" y="80425"/>
                    </a:lnTo>
                    <a:lnTo>
                      <a:pt x="177061" y="68777"/>
                    </a:lnTo>
                    <a:lnTo>
                      <a:pt x="208372" y="36788"/>
                    </a:lnTo>
                    <a:lnTo>
                      <a:pt x="266072" y="34915"/>
                    </a:lnTo>
                    <a:lnTo>
                      <a:pt x="308880" y="9356"/>
                    </a:ln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星: 24 pt 98">
                <a:extLst>
                  <a:ext uri="{FF2B5EF4-FFF2-40B4-BE49-F238E27FC236}">
                    <a16:creationId xmlns:a16="http://schemas.microsoft.com/office/drawing/2014/main" id="{812C9107-618E-4D9E-BCA2-6FF1C0588412}"/>
                  </a:ext>
                </a:extLst>
              </p:cNvPr>
              <p:cNvSpPr/>
              <p:nvPr/>
            </p:nvSpPr>
            <p:spPr>
              <a:xfrm rot="900000">
                <a:off x="3471361" y="1150411"/>
                <a:ext cx="833482" cy="549174"/>
              </a:xfrm>
              <a:prstGeom prst="star24">
                <a:avLst>
                  <a:gd name="adj" fmla="val 47238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5A4C0B0B-CC66-40B7-B450-EFA1C62A163A}"/>
                </a:ext>
              </a:extLst>
            </p:cNvPr>
            <p:cNvGrpSpPr/>
            <p:nvPr/>
          </p:nvGrpSpPr>
          <p:grpSpPr>
            <a:xfrm>
              <a:off x="7688228" y="1359167"/>
              <a:ext cx="707943" cy="530296"/>
              <a:chOff x="3459034" y="1150411"/>
              <a:chExt cx="858136" cy="642800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5353ECD-7CF8-4EAA-BCD1-C54EA148F8EA}"/>
                  </a:ext>
                </a:extLst>
              </p:cNvPr>
              <p:cNvSpPr/>
              <p:nvPr/>
            </p:nvSpPr>
            <p:spPr>
              <a:xfrm rot="900000">
                <a:off x="3459034" y="1152033"/>
                <a:ext cx="858136" cy="641178"/>
              </a:xfrm>
              <a:custGeom>
                <a:avLst/>
                <a:gdLst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26849 w 858136"/>
                  <a:gd name="connsiteY15" fmla="*/ 283098 h 641178"/>
                  <a:gd name="connsiteX16" fmla="*/ 843936 w 858136"/>
                  <a:gd name="connsiteY16" fmla="*/ 295523 h 641178"/>
                  <a:gd name="connsiteX17" fmla="*/ 831745 w 858136"/>
                  <a:gd name="connsiteY17" fmla="*/ 332729 h 641178"/>
                  <a:gd name="connsiteX18" fmla="*/ 858136 w 858136"/>
                  <a:gd name="connsiteY18" fmla="*/ 366591 h 641178"/>
                  <a:gd name="connsiteX19" fmla="*/ 831745 w 858136"/>
                  <a:gd name="connsiteY19" fmla="*/ 400453 h 641178"/>
                  <a:gd name="connsiteX20" fmla="*/ 843936 w 858136"/>
                  <a:gd name="connsiteY20" fmla="*/ 437659 h 641178"/>
                  <a:gd name="connsiteX21" fmla="*/ 805145 w 858136"/>
                  <a:gd name="connsiteY21" fmla="*/ 465865 h 641178"/>
                  <a:gd name="connsiteX22" fmla="*/ 802303 w 858136"/>
                  <a:gd name="connsiteY22" fmla="*/ 503885 h 641178"/>
                  <a:gd name="connsiteX23" fmla="*/ 753753 w 858136"/>
                  <a:gd name="connsiteY23" fmla="*/ 524515 h 641178"/>
                  <a:gd name="connsiteX24" fmla="*/ 736075 w 858136"/>
                  <a:gd name="connsiteY24" fmla="*/ 560753 h 641178"/>
                  <a:gd name="connsiteX25" fmla="*/ 681076 w 858136"/>
                  <a:gd name="connsiteY25" fmla="*/ 572401 h 641178"/>
                  <a:gd name="connsiteX26" fmla="*/ 649766 w 858136"/>
                  <a:gd name="connsiteY26" fmla="*/ 604390 h 641178"/>
                  <a:gd name="connsiteX27" fmla="*/ 592064 w 858136"/>
                  <a:gd name="connsiteY27" fmla="*/ 606263 h 641178"/>
                  <a:gd name="connsiteX28" fmla="*/ 549256 w 858136"/>
                  <a:gd name="connsiteY28" fmla="*/ 631822 h 641178"/>
                  <a:gd name="connsiteX29" fmla="*/ 492787 w 858136"/>
                  <a:gd name="connsiteY29" fmla="*/ 623789 h 641178"/>
                  <a:gd name="connsiteX30" fmla="*/ 441395 w 858136"/>
                  <a:gd name="connsiteY30" fmla="*/ 641178 h 641178"/>
                  <a:gd name="connsiteX31" fmla="*/ 390003 w 858136"/>
                  <a:gd name="connsiteY31" fmla="*/ 623789 h 641178"/>
                  <a:gd name="connsiteX32" fmla="*/ 333534 w 858136"/>
                  <a:gd name="connsiteY32" fmla="*/ 631822 h 641178"/>
                  <a:gd name="connsiteX33" fmla="*/ 290726 w 858136"/>
                  <a:gd name="connsiteY33" fmla="*/ 606263 h 641178"/>
                  <a:gd name="connsiteX34" fmla="*/ 233025 w 858136"/>
                  <a:gd name="connsiteY34" fmla="*/ 604390 h 641178"/>
                  <a:gd name="connsiteX35" fmla="*/ 201714 w 858136"/>
                  <a:gd name="connsiteY35" fmla="*/ 572401 h 641178"/>
                  <a:gd name="connsiteX36" fmla="*/ 146715 w 858136"/>
                  <a:gd name="connsiteY36" fmla="*/ 560753 h 641178"/>
                  <a:gd name="connsiteX37" fmla="*/ 129037 w 858136"/>
                  <a:gd name="connsiteY37" fmla="*/ 524515 h 641178"/>
                  <a:gd name="connsiteX38" fmla="*/ 80487 w 858136"/>
                  <a:gd name="connsiteY38" fmla="*/ 503885 h 641178"/>
                  <a:gd name="connsiteX39" fmla="*/ 77645 w 858136"/>
                  <a:gd name="connsiteY39" fmla="*/ 465865 h 641178"/>
                  <a:gd name="connsiteX40" fmla="*/ 38854 w 858136"/>
                  <a:gd name="connsiteY40" fmla="*/ 437659 h 641178"/>
                  <a:gd name="connsiteX41" fmla="*/ 51045 w 858136"/>
                  <a:gd name="connsiteY41" fmla="*/ 400453 h 641178"/>
                  <a:gd name="connsiteX42" fmla="*/ 24654 w 858136"/>
                  <a:gd name="connsiteY42" fmla="*/ 366591 h 641178"/>
                  <a:gd name="connsiteX43" fmla="*/ 31288 w 858136"/>
                  <a:gd name="connsiteY43" fmla="*/ 358079 h 641178"/>
                  <a:gd name="connsiteX44" fmla="*/ 14201 w 858136"/>
                  <a:gd name="connsiteY44" fmla="*/ 345655 h 641178"/>
                  <a:gd name="connsiteX45" fmla="*/ 26392 w 858136"/>
                  <a:gd name="connsiteY45" fmla="*/ 308449 h 641178"/>
                  <a:gd name="connsiteX46" fmla="*/ 0 w 858136"/>
                  <a:gd name="connsiteY46" fmla="*/ 274587 h 641178"/>
                  <a:gd name="connsiteX47" fmla="*/ 26392 w 858136"/>
                  <a:gd name="connsiteY47" fmla="*/ 240725 h 641178"/>
                  <a:gd name="connsiteX48" fmla="*/ 14201 w 858136"/>
                  <a:gd name="connsiteY48" fmla="*/ 203519 h 641178"/>
                  <a:gd name="connsiteX49" fmla="*/ 52992 w 858136"/>
                  <a:gd name="connsiteY49" fmla="*/ 175313 h 641178"/>
                  <a:gd name="connsiteX50" fmla="*/ 55834 w 858136"/>
                  <a:gd name="connsiteY50" fmla="*/ 137294 h 641178"/>
                  <a:gd name="connsiteX51" fmla="*/ 104383 w 858136"/>
                  <a:gd name="connsiteY51" fmla="*/ 116663 h 641178"/>
                  <a:gd name="connsiteX52" fmla="*/ 122061 w 858136"/>
                  <a:gd name="connsiteY52" fmla="*/ 80425 h 641178"/>
                  <a:gd name="connsiteX53" fmla="*/ 177061 w 858136"/>
                  <a:gd name="connsiteY53" fmla="*/ 68777 h 641178"/>
                  <a:gd name="connsiteX54" fmla="*/ 208372 w 858136"/>
                  <a:gd name="connsiteY54" fmla="*/ 36788 h 641178"/>
                  <a:gd name="connsiteX55" fmla="*/ 266072 w 858136"/>
                  <a:gd name="connsiteY55" fmla="*/ 34915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31745 w 858136"/>
                  <a:gd name="connsiteY16" fmla="*/ 332729 h 641178"/>
                  <a:gd name="connsiteX17" fmla="*/ 858136 w 858136"/>
                  <a:gd name="connsiteY17" fmla="*/ 366591 h 641178"/>
                  <a:gd name="connsiteX18" fmla="*/ 831745 w 858136"/>
                  <a:gd name="connsiteY18" fmla="*/ 400453 h 641178"/>
                  <a:gd name="connsiteX19" fmla="*/ 843936 w 858136"/>
                  <a:gd name="connsiteY19" fmla="*/ 437659 h 641178"/>
                  <a:gd name="connsiteX20" fmla="*/ 805145 w 858136"/>
                  <a:gd name="connsiteY20" fmla="*/ 465865 h 641178"/>
                  <a:gd name="connsiteX21" fmla="*/ 802303 w 858136"/>
                  <a:gd name="connsiteY21" fmla="*/ 503885 h 641178"/>
                  <a:gd name="connsiteX22" fmla="*/ 753753 w 858136"/>
                  <a:gd name="connsiteY22" fmla="*/ 524515 h 641178"/>
                  <a:gd name="connsiteX23" fmla="*/ 736075 w 858136"/>
                  <a:gd name="connsiteY23" fmla="*/ 560753 h 641178"/>
                  <a:gd name="connsiteX24" fmla="*/ 681076 w 858136"/>
                  <a:gd name="connsiteY24" fmla="*/ 572401 h 641178"/>
                  <a:gd name="connsiteX25" fmla="*/ 649766 w 858136"/>
                  <a:gd name="connsiteY25" fmla="*/ 604390 h 641178"/>
                  <a:gd name="connsiteX26" fmla="*/ 592064 w 858136"/>
                  <a:gd name="connsiteY26" fmla="*/ 606263 h 641178"/>
                  <a:gd name="connsiteX27" fmla="*/ 549256 w 858136"/>
                  <a:gd name="connsiteY27" fmla="*/ 631822 h 641178"/>
                  <a:gd name="connsiteX28" fmla="*/ 492787 w 858136"/>
                  <a:gd name="connsiteY28" fmla="*/ 623789 h 641178"/>
                  <a:gd name="connsiteX29" fmla="*/ 441395 w 858136"/>
                  <a:gd name="connsiteY29" fmla="*/ 641178 h 641178"/>
                  <a:gd name="connsiteX30" fmla="*/ 390003 w 858136"/>
                  <a:gd name="connsiteY30" fmla="*/ 623789 h 641178"/>
                  <a:gd name="connsiteX31" fmla="*/ 333534 w 858136"/>
                  <a:gd name="connsiteY31" fmla="*/ 631822 h 641178"/>
                  <a:gd name="connsiteX32" fmla="*/ 290726 w 858136"/>
                  <a:gd name="connsiteY32" fmla="*/ 606263 h 641178"/>
                  <a:gd name="connsiteX33" fmla="*/ 233025 w 858136"/>
                  <a:gd name="connsiteY33" fmla="*/ 604390 h 641178"/>
                  <a:gd name="connsiteX34" fmla="*/ 201714 w 858136"/>
                  <a:gd name="connsiteY34" fmla="*/ 572401 h 641178"/>
                  <a:gd name="connsiteX35" fmla="*/ 146715 w 858136"/>
                  <a:gd name="connsiteY35" fmla="*/ 560753 h 641178"/>
                  <a:gd name="connsiteX36" fmla="*/ 129037 w 858136"/>
                  <a:gd name="connsiteY36" fmla="*/ 524515 h 641178"/>
                  <a:gd name="connsiteX37" fmla="*/ 80487 w 858136"/>
                  <a:gd name="connsiteY37" fmla="*/ 503885 h 641178"/>
                  <a:gd name="connsiteX38" fmla="*/ 77645 w 858136"/>
                  <a:gd name="connsiteY38" fmla="*/ 465865 h 641178"/>
                  <a:gd name="connsiteX39" fmla="*/ 38854 w 858136"/>
                  <a:gd name="connsiteY39" fmla="*/ 437659 h 641178"/>
                  <a:gd name="connsiteX40" fmla="*/ 51045 w 858136"/>
                  <a:gd name="connsiteY40" fmla="*/ 400453 h 641178"/>
                  <a:gd name="connsiteX41" fmla="*/ 24654 w 858136"/>
                  <a:gd name="connsiteY41" fmla="*/ 366591 h 641178"/>
                  <a:gd name="connsiteX42" fmla="*/ 31288 w 858136"/>
                  <a:gd name="connsiteY42" fmla="*/ 358079 h 641178"/>
                  <a:gd name="connsiteX43" fmla="*/ 14201 w 858136"/>
                  <a:gd name="connsiteY43" fmla="*/ 345655 h 641178"/>
                  <a:gd name="connsiteX44" fmla="*/ 26392 w 858136"/>
                  <a:gd name="connsiteY44" fmla="*/ 308449 h 641178"/>
                  <a:gd name="connsiteX45" fmla="*/ 0 w 858136"/>
                  <a:gd name="connsiteY45" fmla="*/ 274587 h 641178"/>
                  <a:gd name="connsiteX46" fmla="*/ 26392 w 858136"/>
                  <a:gd name="connsiteY46" fmla="*/ 240725 h 641178"/>
                  <a:gd name="connsiteX47" fmla="*/ 14201 w 858136"/>
                  <a:gd name="connsiteY47" fmla="*/ 203519 h 641178"/>
                  <a:gd name="connsiteX48" fmla="*/ 52992 w 858136"/>
                  <a:gd name="connsiteY48" fmla="*/ 175313 h 641178"/>
                  <a:gd name="connsiteX49" fmla="*/ 55834 w 858136"/>
                  <a:gd name="connsiteY49" fmla="*/ 137294 h 641178"/>
                  <a:gd name="connsiteX50" fmla="*/ 104383 w 858136"/>
                  <a:gd name="connsiteY50" fmla="*/ 116663 h 641178"/>
                  <a:gd name="connsiteX51" fmla="*/ 122061 w 858136"/>
                  <a:gd name="connsiteY51" fmla="*/ 80425 h 641178"/>
                  <a:gd name="connsiteX52" fmla="*/ 177061 w 858136"/>
                  <a:gd name="connsiteY52" fmla="*/ 68777 h 641178"/>
                  <a:gd name="connsiteX53" fmla="*/ 208372 w 858136"/>
                  <a:gd name="connsiteY53" fmla="*/ 36788 h 641178"/>
                  <a:gd name="connsiteX54" fmla="*/ 266072 w 858136"/>
                  <a:gd name="connsiteY54" fmla="*/ 34915 h 641178"/>
                  <a:gd name="connsiteX55" fmla="*/ 308880 w 858136"/>
                  <a:gd name="connsiteY55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51045 w 858136"/>
                  <a:gd name="connsiteY39" fmla="*/ 400453 h 641178"/>
                  <a:gd name="connsiteX40" fmla="*/ 24654 w 858136"/>
                  <a:gd name="connsiteY40" fmla="*/ 366591 h 641178"/>
                  <a:gd name="connsiteX41" fmla="*/ 31288 w 858136"/>
                  <a:gd name="connsiteY41" fmla="*/ 358079 h 641178"/>
                  <a:gd name="connsiteX42" fmla="*/ 14201 w 858136"/>
                  <a:gd name="connsiteY42" fmla="*/ 345655 h 641178"/>
                  <a:gd name="connsiteX43" fmla="*/ 26392 w 858136"/>
                  <a:gd name="connsiteY43" fmla="*/ 308449 h 641178"/>
                  <a:gd name="connsiteX44" fmla="*/ 0 w 858136"/>
                  <a:gd name="connsiteY44" fmla="*/ 274587 h 641178"/>
                  <a:gd name="connsiteX45" fmla="*/ 26392 w 858136"/>
                  <a:gd name="connsiteY45" fmla="*/ 240725 h 641178"/>
                  <a:gd name="connsiteX46" fmla="*/ 14201 w 858136"/>
                  <a:gd name="connsiteY46" fmla="*/ 203519 h 641178"/>
                  <a:gd name="connsiteX47" fmla="*/ 52992 w 858136"/>
                  <a:gd name="connsiteY47" fmla="*/ 175313 h 641178"/>
                  <a:gd name="connsiteX48" fmla="*/ 55834 w 858136"/>
                  <a:gd name="connsiteY48" fmla="*/ 137294 h 641178"/>
                  <a:gd name="connsiteX49" fmla="*/ 104383 w 858136"/>
                  <a:gd name="connsiteY49" fmla="*/ 116663 h 641178"/>
                  <a:gd name="connsiteX50" fmla="*/ 122061 w 858136"/>
                  <a:gd name="connsiteY50" fmla="*/ 80425 h 641178"/>
                  <a:gd name="connsiteX51" fmla="*/ 177061 w 858136"/>
                  <a:gd name="connsiteY51" fmla="*/ 68777 h 641178"/>
                  <a:gd name="connsiteX52" fmla="*/ 208372 w 858136"/>
                  <a:gd name="connsiteY52" fmla="*/ 36788 h 641178"/>
                  <a:gd name="connsiteX53" fmla="*/ 266072 w 858136"/>
                  <a:gd name="connsiteY53" fmla="*/ 34915 h 641178"/>
                  <a:gd name="connsiteX54" fmla="*/ 308880 w 858136"/>
                  <a:gd name="connsiteY54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24654 w 858136"/>
                  <a:gd name="connsiteY39" fmla="*/ 366591 h 641178"/>
                  <a:gd name="connsiteX40" fmla="*/ 31288 w 858136"/>
                  <a:gd name="connsiteY40" fmla="*/ 358079 h 641178"/>
                  <a:gd name="connsiteX41" fmla="*/ 14201 w 858136"/>
                  <a:gd name="connsiteY41" fmla="*/ 345655 h 641178"/>
                  <a:gd name="connsiteX42" fmla="*/ 26392 w 858136"/>
                  <a:gd name="connsiteY42" fmla="*/ 308449 h 641178"/>
                  <a:gd name="connsiteX43" fmla="*/ 0 w 858136"/>
                  <a:gd name="connsiteY43" fmla="*/ 274587 h 641178"/>
                  <a:gd name="connsiteX44" fmla="*/ 26392 w 858136"/>
                  <a:gd name="connsiteY44" fmla="*/ 240725 h 641178"/>
                  <a:gd name="connsiteX45" fmla="*/ 14201 w 858136"/>
                  <a:gd name="connsiteY45" fmla="*/ 203519 h 641178"/>
                  <a:gd name="connsiteX46" fmla="*/ 52992 w 858136"/>
                  <a:gd name="connsiteY46" fmla="*/ 175313 h 641178"/>
                  <a:gd name="connsiteX47" fmla="*/ 55834 w 858136"/>
                  <a:gd name="connsiteY47" fmla="*/ 137294 h 641178"/>
                  <a:gd name="connsiteX48" fmla="*/ 104383 w 858136"/>
                  <a:gd name="connsiteY48" fmla="*/ 116663 h 641178"/>
                  <a:gd name="connsiteX49" fmla="*/ 122061 w 858136"/>
                  <a:gd name="connsiteY49" fmla="*/ 80425 h 641178"/>
                  <a:gd name="connsiteX50" fmla="*/ 177061 w 858136"/>
                  <a:gd name="connsiteY50" fmla="*/ 68777 h 641178"/>
                  <a:gd name="connsiteX51" fmla="*/ 208372 w 858136"/>
                  <a:gd name="connsiteY51" fmla="*/ 36788 h 641178"/>
                  <a:gd name="connsiteX52" fmla="*/ 266072 w 858136"/>
                  <a:gd name="connsiteY52" fmla="*/ 34915 h 641178"/>
                  <a:gd name="connsiteX53" fmla="*/ 308880 w 858136"/>
                  <a:gd name="connsiteY53" fmla="*/ 9356 h 641178"/>
                  <a:gd name="connsiteX0" fmla="*/ 308880 w 858136"/>
                  <a:gd name="connsiteY0" fmla="*/ 9356 h 641178"/>
                  <a:gd name="connsiteX1" fmla="*/ 365350 w 858136"/>
                  <a:gd name="connsiteY1" fmla="*/ 17389 h 641178"/>
                  <a:gd name="connsiteX2" fmla="*/ 416741 w 858136"/>
                  <a:gd name="connsiteY2" fmla="*/ 0 h 641178"/>
                  <a:gd name="connsiteX3" fmla="*/ 468133 w 858136"/>
                  <a:gd name="connsiteY3" fmla="*/ 17389 h 641178"/>
                  <a:gd name="connsiteX4" fmla="*/ 524602 w 858136"/>
                  <a:gd name="connsiteY4" fmla="*/ 9356 h 641178"/>
                  <a:gd name="connsiteX5" fmla="*/ 567411 w 858136"/>
                  <a:gd name="connsiteY5" fmla="*/ 34915 h 641178"/>
                  <a:gd name="connsiteX6" fmla="*/ 625112 w 858136"/>
                  <a:gd name="connsiteY6" fmla="*/ 36788 h 641178"/>
                  <a:gd name="connsiteX7" fmla="*/ 656422 w 858136"/>
                  <a:gd name="connsiteY7" fmla="*/ 68777 h 641178"/>
                  <a:gd name="connsiteX8" fmla="*/ 711422 w 858136"/>
                  <a:gd name="connsiteY8" fmla="*/ 80425 h 641178"/>
                  <a:gd name="connsiteX9" fmla="*/ 729100 w 858136"/>
                  <a:gd name="connsiteY9" fmla="*/ 116663 h 641178"/>
                  <a:gd name="connsiteX10" fmla="*/ 777650 w 858136"/>
                  <a:gd name="connsiteY10" fmla="*/ 137294 h 641178"/>
                  <a:gd name="connsiteX11" fmla="*/ 780492 w 858136"/>
                  <a:gd name="connsiteY11" fmla="*/ 175313 h 641178"/>
                  <a:gd name="connsiteX12" fmla="*/ 819283 w 858136"/>
                  <a:gd name="connsiteY12" fmla="*/ 203519 h 641178"/>
                  <a:gd name="connsiteX13" fmla="*/ 807092 w 858136"/>
                  <a:gd name="connsiteY13" fmla="*/ 240725 h 641178"/>
                  <a:gd name="connsiteX14" fmla="*/ 833483 w 858136"/>
                  <a:gd name="connsiteY14" fmla="*/ 274587 h 641178"/>
                  <a:gd name="connsiteX15" fmla="*/ 843936 w 858136"/>
                  <a:gd name="connsiteY15" fmla="*/ 295523 h 641178"/>
                  <a:gd name="connsiteX16" fmla="*/ 858136 w 858136"/>
                  <a:gd name="connsiteY16" fmla="*/ 366591 h 641178"/>
                  <a:gd name="connsiteX17" fmla="*/ 831745 w 858136"/>
                  <a:gd name="connsiteY17" fmla="*/ 400453 h 641178"/>
                  <a:gd name="connsiteX18" fmla="*/ 843936 w 858136"/>
                  <a:gd name="connsiteY18" fmla="*/ 437659 h 641178"/>
                  <a:gd name="connsiteX19" fmla="*/ 805145 w 858136"/>
                  <a:gd name="connsiteY19" fmla="*/ 465865 h 641178"/>
                  <a:gd name="connsiteX20" fmla="*/ 802303 w 858136"/>
                  <a:gd name="connsiteY20" fmla="*/ 503885 h 641178"/>
                  <a:gd name="connsiteX21" fmla="*/ 753753 w 858136"/>
                  <a:gd name="connsiteY21" fmla="*/ 524515 h 641178"/>
                  <a:gd name="connsiteX22" fmla="*/ 736075 w 858136"/>
                  <a:gd name="connsiteY22" fmla="*/ 560753 h 641178"/>
                  <a:gd name="connsiteX23" fmla="*/ 681076 w 858136"/>
                  <a:gd name="connsiteY23" fmla="*/ 572401 h 641178"/>
                  <a:gd name="connsiteX24" fmla="*/ 649766 w 858136"/>
                  <a:gd name="connsiteY24" fmla="*/ 604390 h 641178"/>
                  <a:gd name="connsiteX25" fmla="*/ 592064 w 858136"/>
                  <a:gd name="connsiteY25" fmla="*/ 606263 h 641178"/>
                  <a:gd name="connsiteX26" fmla="*/ 549256 w 858136"/>
                  <a:gd name="connsiteY26" fmla="*/ 631822 h 641178"/>
                  <a:gd name="connsiteX27" fmla="*/ 492787 w 858136"/>
                  <a:gd name="connsiteY27" fmla="*/ 623789 h 641178"/>
                  <a:gd name="connsiteX28" fmla="*/ 441395 w 858136"/>
                  <a:gd name="connsiteY28" fmla="*/ 641178 h 641178"/>
                  <a:gd name="connsiteX29" fmla="*/ 390003 w 858136"/>
                  <a:gd name="connsiteY29" fmla="*/ 623789 h 641178"/>
                  <a:gd name="connsiteX30" fmla="*/ 333534 w 858136"/>
                  <a:gd name="connsiteY30" fmla="*/ 631822 h 641178"/>
                  <a:gd name="connsiteX31" fmla="*/ 290726 w 858136"/>
                  <a:gd name="connsiteY31" fmla="*/ 606263 h 641178"/>
                  <a:gd name="connsiteX32" fmla="*/ 233025 w 858136"/>
                  <a:gd name="connsiteY32" fmla="*/ 604390 h 641178"/>
                  <a:gd name="connsiteX33" fmla="*/ 201714 w 858136"/>
                  <a:gd name="connsiteY33" fmla="*/ 572401 h 641178"/>
                  <a:gd name="connsiteX34" fmla="*/ 146715 w 858136"/>
                  <a:gd name="connsiteY34" fmla="*/ 560753 h 641178"/>
                  <a:gd name="connsiteX35" fmla="*/ 129037 w 858136"/>
                  <a:gd name="connsiteY35" fmla="*/ 524515 h 641178"/>
                  <a:gd name="connsiteX36" fmla="*/ 80487 w 858136"/>
                  <a:gd name="connsiteY36" fmla="*/ 503885 h 641178"/>
                  <a:gd name="connsiteX37" fmla="*/ 77645 w 858136"/>
                  <a:gd name="connsiteY37" fmla="*/ 465865 h 641178"/>
                  <a:gd name="connsiteX38" fmla="*/ 38854 w 858136"/>
                  <a:gd name="connsiteY38" fmla="*/ 437659 h 641178"/>
                  <a:gd name="connsiteX39" fmla="*/ 24654 w 858136"/>
                  <a:gd name="connsiteY39" fmla="*/ 366591 h 641178"/>
                  <a:gd name="connsiteX40" fmla="*/ 14201 w 858136"/>
                  <a:gd name="connsiteY40" fmla="*/ 345655 h 641178"/>
                  <a:gd name="connsiteX41" fmla="*/ 26392 w 858136"/>
                  <a:gd name="connsiteY41" fmla="*/ 308449 h 641178"/>
                  <a:gd name="connsiteX42" fmla="*/ 0 w 858136"/>
                  <a:gd name="connsiteY42" fmla="*/ 274587 h 641178"/>
                  <a:gd name="connsiteX43" fmla="*/ 26392 w 858136"/>
                  <a:gd name="connsiteY43" fmla="*/ 240725 h 641178"/>
                  <a:gd name="connsiteX44" fmla="*/ 14201 w 858136"/>
                  <a:gd name="connsiteY44" fmla="*/ 203519 h 641178"/>
                  <a:gd name="connsiteX45" fmla="*/ 52992 w 858136"/>
                  <a:gd name="connsiteY45" fmla="*/ 175313 h 641178"/>
                  <a:gd name="connsiteX46" fmla="*/ 55834 w 858136"/>
                  <a:gd name="connsiteY46" fmla="*/ 137294 h 641178"/>
                  <a:gd name="connsiteX47" fmla="*/ 104383 w 858136"/>
                  <a:gd name="connsiteY47" fmla="*/ 116663 h 641178"/>
                  <a:gd name="connsiteX48" fmla="*/ 122061 w 858136"/>
                  <a:gd name="connsiteY48" fmla="*/ 80425 h 641178"/>
                  <a:gd name="connsiteX49" fmla="*/ 177061 w 858136"/>
                  <a:gd name="connsiteY49" fmla="*/ 68777 h 641178"/>
                  <a:gd name="connsiteX50" fmla="*/ 208372 w 858136"/>
                  <a:gd name="connsiteY50" fmla="*/ 36788 h 641178"/>
                  <a:gd name="connsiteX51" fmla="*/ 266072 w 858136"/>
                  <a:gd name="connsiteY51" fmla="*/ 34915 h 641178"/>
                  <a:gd name="connsiteX52" fmla="*/ 308880 w 858136"/>
                  <a:gd name="connsiteY52" fmla="*/ 9356 h 641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858136" h="641178">
                    <a:moveTo>
                      <a:pt x="308880" y="9356"/>
                    </a:moveTo>
                    <a:lnTo>
                      <a:pt x="365350" y="17389"/>
                    </a:lnTo>
                    <a:lnTo>
                      <a:pt x="416741" y="0"/>
                    </a:lnTo>
                    <a:lnTo>
                      <a:pt x="468133" y="17389"/>
                    </a:lnTo>
                    <a:lnTo>
                      <a:pt x="524602" y="9356"/>
                    </a:lnTo>
                    <a:lnTo>
                      <a:pt x="567411" y="34915"/>
                    </a:lnTo>
                    <a:lnTo>
                      <a:pt x="625112" y="36788"/>
                    </a:lnTo>
                    <a:lnTo>
                      <a:pt x="656422" y="68777"/>
                    </a:lnTo>
                    <a:lnTo>
                      <a:pt x="711422" y="80425"/>
                    </a:lnTo>
                    <a:lnTo>
                      <a:pt x="729100" y="116663"/>
                    </a:lnTo>
                    <a:lnTo>
                      <a:pt x="777650" y="137294"/>
                    </a:lnTo>
                    <a:lnTo>
                      <a:pt x="780492" y="175313"/>
                    </a:lnTo>
                    <a:lnTo>
                      <a:pt x="819283" y="203519"/>
                    </a:lnTo>
                    <a:lnTo>
                      <a:pt x="807092" y="240725"/>
                    </a:lnTo>
                    <a:lnTo>
                      <a:pt x="833483" y="274587"/>
                    </a:lnTo>
                    <a:lnTo>
                      <a:pt x="843936" y="295523"/>
                    </a:lnTo>
                    <a:lnTo>
                      <a:pt x="858136" y="366591"/>
                    </a:lnTo>
                    <a:lnTo>
                      <a:pt x="831745" y="400453"/>
                    </a:lnTo>
                    <a:lnTo>
                      <a:pt x="843936" y="437659"/>
                    </a:lnTo>
                    <a:lnTo>
                      <a:pt x="805145" y="465865"/>
                    </a:lnTo>
                    <a:lnTo>
                      <a:pt x="802303" y="503885"/>
                    </a:lnTo>
                    <a:lnTo>
                      <a:pt x="753753" y="524515"/>
                    </a:lnTo>
                    <a:lnTo>
                      <a:pt x="736075" y="560753"/>
                    </a:lnTo>
                    <a:lnTo>
                      <a:pt x="681076" y="572401"/>
                    </a:lnTo>
                    <a:lnTo>
                      <a:pt x="649766" y="604390"/>
                    </a:lnTo>
                    <a:lnTo>
                      <a:pt x="592064" y="606263"/>
                    </a:lnTo>
                    <a:lnTo>
                      <a:pt x="549256" y="631822"/>
                    </a:lnTo>
                    <a:lnTo>
                      <a:pt x="492787" y="623789"/>
                    </a:lnTo>
                    <a:lnTo>
                      <a:pt x="441395" y="641178"/>
                    </a:lnTo>
                    <a:lnTo>
                      <a:pt x="390003" y="623789"/>
                    </a:lnTo>
                    <a:lnTo>
                      <a:pt x="333534" y="631822"/>
                    </a:lnTo>
                    <a:lnTo>
                      <a:pt x="290726" y="606263"/>
                    </a:lnTo>
                    <a:lnTo>
                      <a:pt x="233025" y="604390"/>
                    </a:lnTo>
                    <a:lnTo>
                      <a:pt x="201714" y="572401"/>
                    </a:lnTo>
                    <a:lnTo>
                      <a:pt x="146715" y="560753"/>
                    </a:lnTo>
                    <a:lnTo>
                      <a:pt x="129037" y="524515"/>
                    </a:lnTo>
                    <a:lnTo>
                      <a:pt x="80487" y="503885"/>
                    </a:lnTo>
                    <a:lnTo>
                      <a:pt x="77645" y="465865"/>
                    </a:lnTo>
                    <a:lnTo>
                      <a:pt x="38854" y="437659"/>
                    </a:lnTo>
                    <a:lnTo>
                      <a:pt x="24654" y="366591"/>
                    </a:lnTo>
                    <a:lnTo>
                      <a:pt x="14201" y="345655"/>
                    </a:lnTo>
                    <a:lnTo>
                      <a:pt x="26392" y="308449"/>
                    </a:lnTo>
                    <a:lnTo>
                      <a:pt x="0" y="274587"/>
                    </a:lnTo>
                    <a:lnTo>
                      <a:pt x="26392" y="240725"/>
                    </a:lnTo>
                    <a:lnTo>
                      <a:pt x="14201" y="203519"/>
                    </a:lnTo>
                    <a:lnTo>
                      <a:pt x="52992" y="175313"/>
                    </a:lnTo>
                    <a:lnTo>
                      <a:pt x="55834" y="137294"/>
                    </a:lnTo>
                    <a:lnTo>
                      <a:pt x="104383" y="116663"/>
                    </a:lnTo>
                    <a:lnTo>
                      <a:pt x="122061" y="80425"/>
                    </a:lnTo>
                    <a:lnTo>
                      <a:pt x="177061" y="68777"/>
                    </a:lnTo>
                    <a:lnTo>
                      <a:pt x="208372" y="36788"/>
                    </a:lnTo>
                    <a:lnTo>
                      <a:pt x="266072" y="34915"/>
                    </a:lnTo>
                    <a:lnTo>
                      <a:pt x="308880" y="9356"/>
                    </a:ln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星: 24 pt 96">
                <a:extLst>
                  <a:ext uri="{FF2B5EF4-FFF2-40B4-BE49-F238E27FC236}">
                    <a16:creationId xmlns:a16="http://schemas.microsoft.com/office/drawing/2014/main" id="{BE11EBB5-80C2-41D5-BB52-9ACB0D77BEAA}"/>
                  </a:ext>
                </a:extLst>
              </p:cNvPr>
              <p:cNvSpPr/>
              <p:nvPr/>
            </p:nvSpPr>
            <p:spPr>
              <a:xfrm rot="900000">
                <a:off x="3471361" y="1150411"/>
                <a:ext cx="833482" cy="549174"/>
              </a:xfrm>
              <a:prstGeom prst="star24">
                <a:avLst>
                  <a:gd name="adj" fmla="val 47238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307F9964-BB0B-4EB5-80A2-C0DA62548E80}"/>
              </a:ext>
            </a:extLst>
          </p:cNvPr>
          <p:cNvGrpSpPr/>
          <p:nvPr/>
        </p:nvGrpSpPr>
        <p:grpSpPr>
          <a:xfrm>
            <a:off x="806210" y="3878231"/>
            <a:ext cx="2416964" cy="2474464"/>
            <a:chOff x="487680" y="3465770"/>
            <a:chExt cx="2496086" cy="2555468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A1E0A06D-C9F7-48B2-B54C-B588B8E87A18}"/>
                </a:ext>
              </a:extLst>
            </p:cNvPr>
            <p:cNvGrpSpPr/>
            <p:nvPr/>
          </p:nvGrpSpPr>
          <p:grpSpPr>
            <a:xfrm>
              <a:off x="487680" y="3465770"/>
              <a:ext cx="2496086" cy="2555468"/>
              <a:chOff x="487680" y="610426"/>
              <a:chExt cx="3392170" cy="3472870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4C8F4D6E-F413-4D9E-9072-AF585458E30F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1B68D31C-2386-4F62-9DAC-E929828B56CF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E21EE81B-A222-4FAD-8D58-94BB0D97D6DB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EDA44E8A-CE2B-4C77-90F4-C57769E65D3A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243" name="二等辺三角形 341">
                      <a:extLst>
                        <a:ext uri="{FF2B5EF4-FFF2-40B4-BE49-F238E27FC236}">
                          <a16:creationId xmlns:a16="http://schemas.microsoft.com/office/drawing/2014/main" id="{484869FA-C50B-403B-B5FB-371EE341545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フリーフォーム: 図形 243">
                      <a:extLst>
                        <a:ext uri="{FF2B5EF4-FFF2-40B4-BE49-F238E27FC236}">
                          <a16:creationId xmlns:a16="http://schemas.microsoft.com/office/drawing/2014/main" id="{2A90FFE8-E763-46E4-AC6A-678EB26A36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二等辺三角形 337">
                      <a:extLst>
                        <a:ext uri="{FF2B5EF4-FFF2-40B4-BE49-F238E27FC236}">
                          <a16:creationId xmlns:a16="http://schemas.microsoft.com/office/drawing/2014/main" id="{2A0AD342-046A-4AEF-B5A8-CA3A94F3D67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779CC893-2894-4384-9A03-713888521F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0" name="楕円 3">
                  <a:extLst>
                    <a:ext uri="{FF2B5EF4-FFF2-40B4-BE49-F238E27FC236}">
                      <a16:creationId xmlns:a16="http://schemas.microsoft.com/office/drawing/2014/main" id="{52F5F3BE-42DC-424D-A63E-87B7CDB0B63A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3AAA377B-A376-41B2-A8A6-8410EBBBEA99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8FC08ECA-2BB5-4611-8AB7-372C6B10C0E1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234" name="楕円 233">
                    <a:extLst>
                      <a:ext uri="{FF2B5EF4-FFF2-40B4-BE49-F238E27FC236}">
                        <a16:creationId xmlns:a16="http://schemas.microsoft.com/office/drawing/2014/main" id="{FE5B2546-4B77-4612-B87F-44C7B166B18B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楕円 234">
                    <a:extLst>
                      <a:ext uri="{FF2B5EF4-FFF2-40B4-BE49-F238E27FC236}">
                        <a16:creationId xmlns:a16="http://schemas.microsoft.com/office/drawing/2014/main" id="{2AE92462-5A8D-4415-80D7-88E5B5816DBF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楕円 235">
                    <a:extLst>
                      <a:ext uri="{FF2B5EF4-FFF2-40B4-BE49-F238E27FC236}">
                        <a16:creationId xmlns:a16="http://schemas.microsoft.com/office/drawing/2014/main" id="{0A2C2163-DD3C-4ACA-AA60-4BB6574877E5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C59F9C5E-713C-4D6D-8E7C-02576E712913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3638DA6C-047A-4F21-90A2-2B4535859663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111BBFD2-77A5-4281-A3C2-0A59A7FC6847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678EA8D9-8E38-4317-B4D7-1525440D760B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2A30EE0C-7FF2-49A0-8251-B50938335397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6F938CDB-D017-41F1-8560-AB6B381AAB69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8E5AA426-414C-4C5D-9119-0A6047609BFA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89CF3538-0D6E-4582-8BFA-6598FE625049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E40A32DD-024B-4C3F-AB66-528946124B6E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92D63ADA-0703-4DC1-AC6A-7E7395336537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E42548FA-4398-4207-86E7-9E6A4FF37200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93D2BE02-5D5D-4C73-9EE4-6406A0246CD5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8AB572DE-FEC3-40A1-B1BA-FE8A2391205B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996A8695-2463-4124-BF19-E97AAAEC55BF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09F1CC19-EED1-404F-89AD-F314771032FC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A61E2A8A-D2B9-4005-B5E2-82DB60A3115C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46554B46-2443-4761-B0DD-BA7AD5F635BC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76EFB1CA-D083-40B1-87E9-A5303B0EB010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2B5BD1BA-3A12-44BF-80F5-2400644E868F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9BC3282-AA56-48B4-BEB7-50306A37D5DE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4A223ED0-A8A8-446C-A96A-67CEED687FDB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866B9845-B635-42DB-B9A0-C139E27F5466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D2B751DC-4038-4C63-AAEB-86937115D1A4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40F7484C-7024-4975-AF9E-37C07C2FBF4F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7EE65CA9-A425-43E5-ACCB-ED5A9E13A613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D329ACAD-7BE9-48D9-B28D-50D83C1519D3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E3943E1D-3F7A-4933-86B0-E5A6C52ACA6D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7893F643-C522-4040-ADB4-65FE9AB6BC84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9D43BF0B-99C8-4E62-8CE8-1E17168508E0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986821F8-897A-43C9-AD56-935D237EED8F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353D331C-C4F8-47FC-8489-C75771A4C71D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B17C9491-90C8-4DA5-BDDF-0BE9D41AFBF4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BCAD3CE1-1230-43F3-9C27-6C672371B371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5CEE7B27-62AD-4A21-A8B7-89D4DA33E221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FD879691-95D3-4085-9474-89BD7A87F014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波線 202">
                    <a:extLst>
                      <a:ext uri="{FF2B5EF4-FFF2-40B4-BE49-F238E27FC236}">
                        <a16:creationId xmlns:a16="http://schemas.microsoft.com/office/drawing/2014/main" id="{04D0F560-CD9F-42A4-9608-63C895111C1F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6D8769C4-E10A-49CE-AF2B-AAB25700D0EF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96699326-E1EB-4622-90A9-FFF87E264408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波線 200">
                    <a:extLst>
                      <a:ext uri="{FF2B5EF4-FFF2-40B4-BE49-F238E27FC236}">
                        <a16:creationId xmlns:a16="http://schemas.microsoft.com/office/drawing/2014/main" id="{052C1764-B1C0-4ADA-8CF3-C916AA3F84FD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CA2FF879-D039-4E99-ADA3-74E3281A22F8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724A9685-2E68-4903-8E76-CA44B8AB65A3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波線 198">
                    <a:extLst>
                      <a:ext uri="{FF2B5EF4-FFF2-40B4-BE49-F238E27FC236}">
                        <a16:creationId xmlns:a16="http://schemas.microsoft.com/office/drawing/2014/main" id="{978E02DA-B0B6-4B8C-852C-6CE7A21938D2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B76EEADE-AE18-4D26-84BD-6CE377AFB87A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C4037804-6164-42AF-915F-4F5B105707BA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波線 196">
                    <a:extLst>
                      <a:ext uri="{FF2B5EF4-FFF2-40B4-BE49-F238E27FC236}">
                        <a16:creationId xmlns:a16="http://schemas.microsoft.com/office/drawing/2014/main" id="{245E6FE4-300E-40A2-94CB-994BA3228588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D5094415-EA83-47E9-AD07-C4064F8987F9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7D9316D4-294F-4845-AA0A-4B6FDB86F00E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波線 194">
                    <a:extLst>
                      <a:ext uri="{FF2B5EF4-FFF2-40B4-BE49-F238E27FC236}">
                        <a16:creationId xmlns:a16="http://schemas.microsoft.com/office/drawing/2014/main" id="{4BDFE61B-A38D-47F9-B6C5-3AF2DB72FE46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0CA86083-CB39-4023-B75F-9DEB0EFFC8DD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3A7CF72E-AD46-463F-A073-C5A4F3C19EDE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DF59E3EC-C766-47D0-9064-A9B9A18112C2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波線 192">
                    <a:extLst>
                      <a:ext uri="{FF2B5EF4-FFF2-40B4-BE49-F238E27FC236}">
                        <a16:creationId xmlns:a16="http://schemas.microsoft.com/office/drawing/2014/main" id="{426705AE-41E4-4977-AC4E-D263D196EADA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0E51B5EE-34A7-4AB2-BF5E-A7C825CC69F0}"/>
                </a:ext>
              </a:extLst>
            </p:cNvPr>
            <p:cNvGrpSpPr/>
            <p:nvPr/>
          </p:nvGrpSpPr>
          <p:grpSpPr>
            <a:xfrm rot="1552568">
              <a:off x="1644135" y="3830864"/>
              <a:ext cx="1155006" cy="432384"/>
              <a:chOff x="6121088" y="5750132"/>
              <a:chExt cx="1980343" cy="741354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7C05B29A-5526-4101-BACB-B2848DCC954C}"/>
                  </a:ext>
                </a:extLst>
              </p:cNvPr>
              <p:cNvGrpSpPr/>
              <p:nvPr/>
            </p:nvGrpSpPr>
            <p:grpSpPr>
              <a:xfrm rot="2343569">
                <a:off x="6121088" y="5750132"/>
                <a:ext cx="435981" cy="297860"/>
                <a:chOff x="6432866" y="5268343"/>
                <a:chExt cx="435981" cy="297860"/>
              </a:xfrm>
            </p:grpSpPr>
            <p:sp>
              <p:nvSpPr>
                <p:cNvPr id="177" name="楕円 155">
                  <a:extLst>
                    <a:ext uri="{FF2B5EF4-FFF2-40B4-BE49-F238E27FC236}">
                      <a16:creationId xmlns:a16="http://schemas.microsoft.com/office/drawing/2014/main" id="{B912AF3F-4AE0-46A4-BAA1-5B4834A75B19}"/>
                    </a:ext>
                  </a:extLst>
                </p:cNvPr>
                <p:cNvSpPr/>
                <p:nvPr/>
              </p:nvSpPr>
              <p:spPr bwMode="auto">
                <a:xfrm rot="20700000">
                  <a:off x="6452500" y="5414889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155">
                  <a:extLst>
                    <a:ext uri="{FF2B5EF4-FFF2-40B4-BE49-F238E27FC236}">
                      <a16:creationId xmlns:a16="http://schemas.microsoft.com/office/drawing/2014/main" id="{710141AD-FFF6-4B6A-95D3-2E01BB341896}"/>
                    </a:ext>
                  </a:extLst>
                </p:cNvPr>
                <p:cNvSpPr/>
                <p:nvPr/>
              </p:nvSpPr>
              <p:spPr bwMode="auto">
                <a:xfrm rot="900000">
                  <a:off x="6432866" y="5268343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55">
                  <a:extLst>
                    <a:ext uri="{FF2B5EF4-FFF2-40B4-BE49-F238E27FC236}">
                      <a16:creationId xmlns:a16="http://schemas.microsoft.com/office/drawing/2014/main" id="{15FCC2AD-E3E1-4F82-9866-52FF56875EF5}"/>
                    </a:ext>
                  </a:extLst>
                </p:cNvPr>
                <p:cNvSpPr/>
                <p:nvPr/>
              </p:nvSpPr>
              <p:spPr bwMode="auto">
                <a:xfrm>
                  <a:off x="6432866" y="5339240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8FAD8ECF-9A7A-4311-8441-F369F41F814A}"/>
                  </a:ext>
                </a:extLst>
              </p:cNvPr>
              <p:cNvSpPr/>
              <p:nvPr/>
            </p:nvSpPr>
            <p:spPr bwMode="auto">
              <a:xfrm>
                <a:off x="6455454" y="5926580"/>
                <a:ext cx="1645977" cy="564906"/>
              </a:xfrm>
              <a:custGeom>
                <a:avLst/>
                <a:gdLst>
                  <a:gd name="connsiteX0" fmla="*/ 167765 w 1645977"/>
                  <a:gd name="connsiteY0" fmla="*/ 0 h 564906"/>
                  <a:gd name="connsiteX1" fmla="*/ 205400 w 1645977"/>
                  <a:gd name="connsiteY1" fmla="*/ 11017 h 564906"/>
                  <a:gd name="connsiteX2" fmla="*/ 235221 w 1645977"/>
                  <a:gd name="connsiteY2" fmla="*/ 1430 h 564906"/>
                  <a:gd name="connsiteX3" fmla="*/ 269607 w 1645977"/>
                  <a:gd name="connsiteY3" fmla="*/ 17648 h 564906"/>
                  <a:gd name="connsiteX4" fmla="*/ 304672 w 1645977"/>
                  <a:gd name="connsiteY4" fmla="*/ 14137 h 564906"/>
                  <a:gd name="connsiteX5" fmla="*/ 333469 w 1645977"/>
                  <a:gd name="connsiteY5" fmla="*/ 34449 h 564906"/>
                  <a:gd name="connsiteX6" fmla="*/ 371384 w 1645977"/>
                  <a:gd name="connsiteY6" fmla="*/ 37253 h 564906"/>
                  <a:gd name="connsiteX7" fmla="*/ 392626 w 1645977"/>
                  <a:gd name="connsiteY7" fmla="*/ 60274 h 564906"/>
                  <a:gd name="connsiteX8" fmla="*/ 430810 w 1645977"/>
                  <a:gd name="connsiteY8" fmla="*/ 69204 h 564906"/>
                  <a:gd name="connsiteX9" fmla="*/ 441583 w 1645977"/>
                  <a:gd name="connsiteY9" fmla="*/ 90466 h 564906"/>
                  <a:gd name="connsiteX10" fmla="*/ 452575 w 1645977"/>
                  <a:gd name="connsiteY10" fmla="*/ 82638 h 564906"/>
                  <a:gd name="connsiteX11" fmla="*/ 505851 w 1645977"/>
                  <a:gd name="connsiteY11" fmla="*/ 92997 h 564906"/>
                  <a:gd name="connsiteX12" fmla="*/ 545346 w 1645977"/>
                  <a:gd name="connsiteY12" fmla="*/ 78616 h 564906"/>
                  <a:gd name="connsiteX13" fmla="*/ 594936 w 1645977"/>
                  <a:gd name="connsiteY13" fmla="*/ 95667 h 564906"/>
                  <a:gd name="connsiteX14" fmla="*/ 642528 w 1645977"/>
                  <a:gd name="connsiteY14" fmla="*/ 88328 h 564906"/>
                  <a:gd name="connsiteX15" fmla="*/ 685060 w 1645977"/>
                  <a:gd name="connsiteY15" fmla="*/ 110911 h 564906"/>
                  <a:gd name="connsiteX16" fmla="*/ 737499 w 1645977"/>
                  <a:gd name="connsiteY16" fmla="*/ 111116 h 564906"/>
                  <a:gd name="connsiteX17" fmla="*/ 770068 w 1645977"/>
                  <a:gd name="connsiteY17" fmla="*/ 137687 h 564906"/>
                  <a:gd name="connsiteX18" fmla="*/ 793849 w 1645977"/>
                  <a:gd name="connsiteY18" fmla="*/ 141112 h 564906"/>
                  <a:gd name="connsiteX19" fmla="*/ 808173 w 1645977"/>
                  <a:gd name="connsiteY19" fmla="*/ 132465 h 564906"/>
                  <a:gd name="connsiteX20" fmla="*/ 863243 w 1645977"/>
                  <a:gd name="connsiteY20" fmla="*/ 142123 h 564906"/>
                  <a:gd name="connsiteX21" fmla="*/ 911886 w 1645977"/>
                  <a:gd name="connsiteY21" fmla="*/ 124970 h 564906"/>
                  <a:gd name="connsiteX22" fmla="*/ 960529 w 1645977"/>
                  <a:gd name="connsiteY22" fmla="*/ 142123 h 564906"/>
                  <a:gd name="connsiteX23" fmla="*/ 1015599 w 1645977"/>
                  <a:gd name="connsiteY23" fmla="*/ 132465 h 564906"/>
                  <a:gd name="connsiteX24" fmla="*/ 1035258 w 1645977"/>
                  <a:gd name="connsiteY24" fmla="*/ 144332 h 564906"/>
                  <a:gd name="connsiteX25" fmla="*/ 1044903 w 1645977"/>
                  <a:gd name="connsiteY25" fmla="*/ 133628 h 564906"/>
                  <a:gd name="connsiteX26" fmla="*/ 1102652 w 1645977"/>
                  <a:gd name="connsiteY26" fmla="*/ 135196 h 564906"/>
                  <a:gd name="connsiteX27" fmla="*/ 1141548 w 1645977"/>
                  <a:gd name="connsiteY27" fmla="*/ 110717 h 564906"/>
                  <a:gd name="connsiteX28" fmla="*/ 1196618 w 1645977"/>
                  <a:gd name="connsiteY28" fmla="*/ 120787 h 564906"/>
                  <a:gd name="connsiteX29" fmla="*/ 1245261 w 1645977"/>
                  <a:gd name="connsiteY29" fmla="*/ 102903 h 564906"/>
                  <a:gd name="connsiteX30" fmla="*/ 1293904 w 1645977"/>
                  <a:gd name="connsiteY30" fmla="*/ 120787 h 564906"/>
                  <a:gd name="connsiteX31" fmla="*/ 1348974 w 1645977"/>
                  <a:gd name="connsiteY31" fmla="*/ 110717 h 564906"/>
                  <a:gd name="connsiteX32" fmla="*/ 1387870 w 1645977"/>
                  <a:gd name="connsiteY32" fmla="*/ 135196 h 564906"/>
                  <a:gd name="connsiteX33" fmla="*/ 1445619 w 1645977"/>
                  <a:gd name="connsiteY33" fmla="*/ 133628 h 564906"/>
                  <a:gd name="connsiteX34" fmla="*/ 1472120 w 1645977"/>
                  <a:gd name="connsiteY34" fmla="*/ 163035 h 564906"/>
                  <a:gd name="connsiteX35" fmla="*/ 1528610 w 1645977"/>
                  <a:gd name="connsiteY35" fmla="*/ 170074 h 564906"/>
                  <a:gd name="connsiteX36" fmla="*/ 1540909 w 1645977"/>
                  <a:gd name="connsiteY36" fmla="*/ 202404 h 564906"/>
                  <a:gd name="connsiteX37" fmla="*/ 1592291 w 1645977"/>
                  <a:gd name="connsiteY37" fmla="*/ 217571 h 564906"/>
                  <a:gd name="connsiteX38" fmla="*/ 1589552 w 1645977"/>
                  <a:gd name="connsiteY38" fmla="*/ 250621 h 564906"/>
                  <a:gd name="connsiteX39" fmla="*/ 1632323 w 1645977"/>
                  <a:gd name="connsiteY39" fmla="*/ 272882 h 564906"/>
                  <a:gd name="connsiteX40" fmla="*/ 1614729 w 1645977"/>
                  <a:gd name="connsiteY40" fmla="*/ 304399 h 564906"/>
                  <a:gd name="connsiteX41" fmla="*/ 1645977 w 1645977"/>
                  <a:gd name="connsiteY41" fmla="*/ 332238 h 564906"/>
                  <a:gd name="connsiteX42" fmla="*/ 1614729 w 1645977"/>
                  <a:gd name="connsiteY42" fmla="*/ 360077 h 564906"/>
                  <a:gd name="connsiteX43" fmla="*/ 1632323 w 1645977"/>
                  <a:gd name="connsiteY43" fmla="*/ 391594 h 564906"/>
                  <a:gd name="connsiteX44" fmla="*/ 1589552 w 1645977"/>
                  <a:gd name="connsiteY44" fmla="*/ 413855 h 564906"/>
                  <a:gd name="connsiteX45" fmla="*/ 1592291 w 1645977"/>
                  <a:gd name="connsiteY45" fmla="*/ 446906 h 564906"/>
                  <a:gd name="connsiteX46" fmla="*/ 1540909 w 1645977"/>
                  <a:gd name="connsiteY46" fmla="*/ 462072 h 564906"/>
                  <a:gd name="connsiteX47" fmla="*/ 1528610 w 1645977"/>
                  <a:gd name="connsiteY47" fmla="*/ 494402 h 564906"/>
                  <a:gd name="connsiteX48" fmla="*/ 1472120 w 1645977"/>
                  <a:gd name="connsiteY48" fmla="*/ 501441 h 564906"/>
                  <a:gd name="connsiteX49" fmla="*/ 1445619 w 1645977"/>
                  <a:gd name="connsiteY49" fmla="*/ 530848 h 564906"/>
                  <a:gd name="connsiteX50" fmla="*/ 1387870 w 1645977"/>
                  <a:gd name="connsiteY50" fmla="*/ 529280 h 564906"/>
                  <a:gd name="connsiteX51" fmla="*/ 1348974 w 1645977"/>
                  <a:gd name="connsiteY51" fmla="*/ 553759 h 564906"/>
                  <a:gd name="connsiteX52" fmla="*/ 1293904 w 1645977"/>
                  <a:gd name="connsiteY52" fmla="*/ 543689 h 564906"/>
                  <a:gd name="connsiteX53" fmla="*/ 1245261 w 1645977"/>
                  <a:gd name="connsiteY53" fmla="*/ 561573 h 564906"/>
                  <a:gd name="connsiteX54" fmla="*/ 1196618 w 1645977"/>
                  <a:gd name="connsiteY54" fmla="*/ 543689 h 564906"/>
                  <a:gd name="connsiteX55" fmla="*/ 1141548 w 1645977"/>
                  <a:gd name="connsiteY55" fmla="*/ 553759 h 564906"/>
                  <a:gd name="connsiteX56" fmla="*/ 1112315 w 1645977"/>
                  <a:gd name="connsiteY56" fmla="*/ 535361 h 564906"/>
                  <a:gd name="connsiteX57" fmla="*/ 1112244 w 1645977"/>
                  <a:gd name="connsiteY57" fmla="*/ 535436 h 564906"/>
                  <a:gd name="connsiteX58" fmla="*/ 1054495 w 1645977"/>
                  <a:gd name="connsiteY58" fmla="*/ 533932 h 564906"/>
                  <a:gd name="connsiteX59" fmla="*/ 1015599 w 1645977"/>
                  <a:gd name="connsiteY59" fmla="*/ 557411 h 564906"/>
                  <a:gd name="connsiteX60" fmla="*/ 960529 w 1645977"/>
                  <a:gd name="connsiteY60" fmla="*/ 547753 h 564906"/>
                  <a:gd name="connsiteX61" fmla="*/ 911886 w 1645977"/>
                  <a:gd name="connsiteY61" fmla="*/ 564906 h 564906"/>
                  <a:gd name="connsiteX62" fmla="*/ 863243 w 1645977"/>
                  <a:gd name="connsiteY62" fmla="*/ 547753 h 564906"/>
                  <a:gd name="connsiteX63" fmla="*/ 808173 w 1645977"/>
                  <a:gd name="connsiteY63" fmla="*/ 557411 h 564906"/>
                  <a:gd name="connsiteX64" fmla="*/ 769277 w 1645977"/>
                  <a:gd name="connsiteY64" fmla="*/ 533932 h 564906"/>
                  <a:gd name="connsiteX65" fmla="*/ 711528 w 1645977"/>
                  <a:gd name="connsiteY65" fmla="*/ 535436 h 564906"/>
                  <a:gd name="connsiteX66" fmla="*/ 685027 w 1645977"/>
                  <a:gd name="connsiteY66" fmla="*/ 507230 h 564906"/>
                  <a:gd name="connsiteX67" fmla="*/ 628537 w 1645977"/>
                  <a:gd name="connsiteY67" fmla="*/ 500479 h 564906"/>
                  <a:gd name="connsiteX68" fmla="*/ 616238 w 1645977"/>
                  <a:gd name="connsiteY68" fmla="*/ 469470 h 564906"/>
                  <a:gd name="connsiteX69" fmla="*/ 608446 w 1645977"/>
                  <a:gd name="connsiteY69" fmla="*/ 467264 h 564906"/>
                  <a:gd name="connsiteX70" fmla="*/ 577633 w 1645977"/>
                  <a:gd name="connsiteY70" fmla="*/ 472016 h 564906"/>
                  <a:gd name="connsiteX71" fmla="*/ 535101 w 1645977"/>
                  <a:gd name="connsiteY71" fmla="*/ 449433 h 564906"/>
                  <a:gd name="connsiteX72" fmla="*/ 482662 w 1645977"/>
                  <a:gd name="connsiteY72" fmla="*/ 449228 h 564906"/>
                  <a:gd name="connsiteX73" fmla="*/ 450093 w 1645977"/>
                  <a:gd name="connsiteY73" fmla="*/ 422658 h 564906"/>
                  <a:gd name="connsiteX74" fmla="*/ 396374 w 1645977"/>
                  <a:gd name="connsiteY74" fmla="*/ 414921 h 564906"/>
                  <a:gd name="connsiteX75" fmla="*/ 375985 w 1645977"/>
                  <a:gd name="connsiteY75" fmla="*/ 386169 h 564906"/>
                  <a:gd name="connsiteX76" fmla="*/ 324650 w 1645977"/>
                  <a:gd name="connsiteY76" fmla="*/ 371430 h 564906"/>
                  <a:gd name="connsiteX77" fmla="*/ 317831 w 1645977"/>
                  <a:gd name="connsiteY77" fmla="*/ 342459 h 564906"/>
                  <a:gd name="connsiteX78" fmla="*/ 294883 w 1645977"/>
                  <a:gd name="connsiteY78" fmla="*/ 331988 h 564906"/>
                  <a:gd name="connsiteX79" fmla="*/ 293746 w 1645977"/>
                  <a:gd name="connsiteY79" fmla="*/ 332354 h 564906"/>
                  <a:gd name="connsiteX80" fmla="*/ 259361 w 1645977"/>
                  <a:gd name="connsiteY80" fmla="*/ 316136 h 564906"/>
                  <a:gd name="connsiteX81" fmla="*/ 224296 w 1645977"/>
                  <a:gd name="connsiteY81" fmla="*/ 319647 h 564906"/>
                  <a:gd name="connsiteX82" fmla="*/ 195498 w 1645977"/>
                  <a:gd name="connsiteY82" fmla="*/ 299335 h 564906"/>
                  <a:gd name="connsiteX83" fmla="*/ 157584 w 1645977"/>
                  <a:gd name="connsiteY83" fmla="*/ 296531 h 564906"/>
                  <a:gd name="connsiteX84" fmla="*/ 136341 w 1645977"/>
                  <a:gd name="connsiteY84" fmla="*/ 273510 h 564906"/>
                  <a:gd name="connsiteX85" fmla="*/ 98158 w 1645977"/>
                  <a:gd name="connsiteY85" fmla="*/ 264580 h 564906"/>
                  <a:gd name="connsiteX86" fmla="*/ 85914 w 1645977"/>
                  <a:gd name="connsiteY86" fmla="*/ 240416 h 564906"/>
                  <a:gd name="connsiteX87" fmla="*/ 50066 w 1645977"/>
                  <a:gd name="connsiteY87" fmla="*/ 225972 h 564906"/>
                  <a:gd name="connsiteX88" fmla="*/ 47657 w 1645977"/>
                  <a:gd name="connsiteY88" fmla="*/ 202314 h 564906"/>
                  <a:gd name="connsiteX89" fmla="*/ 16586 w 1645977"/>
                  <a:gd name="connsiteY89" fmla="*/ 183338 h 564906"/>
                  <a:gd name="connsiteX90" fmla="*/ 24176 w 1645977"/>
                  <a:gd name="connsiteY90" fmla="*/ 161796 h 564906"/>
                  <a:gd name="connsiteX91" fmla="*/ 0 w 1645977"/>
                  <a:gd name="connsiteY91" fmla="*/ 139582 h 564906"/>
                  <a:gd name="connsiteX92" fmla="*/ 17072 w 1645977"/>
                  <a:gd name="connsiteY92" fmla="*/ 121628 h 564906"/>
                  <a:gd name="connsiteX93" fmla="*/ 1439 w 1645977"/>
                  <a:gd name="connsiteY93" fmla="*/ 97688 h 564906"/>
                  <a:gd name="connsiteX94" fmla="*/ 26829 w 1645977"/>
                  <a:gd name="connsiteY94" fmla="*/ 84541 h 564906"/>
                  <a:gd name="connsiteX95" fmla="*/ 20803 w 1645977"/>
                  <a:gd name="connsiteY95" fmla="*/ 60510 h 564906"/>
                  <a:gd name="connsiteX96" fmla="*/ 52781 w 1645977"/>
                  <a:gd name="connsiteY96" fmla="*/ 53069 h 564906"/>
                  <a:gd name="connsiteX97" fmla="*/ 56774 w 1645977"/>
                  <a:gd name="connsiteY97" fmla="*/ 30582 h 564906"/>
                  <a:gd name="connsiteX98" fmla="*/ 93161 w 1645977"/>
                  <a:gd name="connsiteY98" fmla="*/ 29353 h 564906"/>
                  <a:gd name="connsiteX99" fmla="*/ 106900 w 1645977"/>
                  <a:gd name="connsiteY99" fmla="*/ 9943 h 564906"/>
                  <a:gd name="connsiteX100" fmla="*/ 145216 w 1645977"/>
                  <a:gd name="connsiteY100" fmla="*/ 15010 h 56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645977" h="564906">
                    <a:moveTo>
                      <a:pt x="167765" y="0"/>
                    </a:moveTo>
                    <a:lnTo>
                      <a:pt x="205400" y="11017"/>
                    </a:lnTo>
                    <a:lnTo>
                      <a:pt x="235221" y="1430"/>
                    </a:lnTo>
                    <a:lnTo>
                      <a:pt x="269607" y="17648"/>
                    </a:lnTo>
                    <a:lnTo>
                      <a:pt x="304672" y="14137"/>
                    </a:lnTo>
                    <a:lnTo>
                      <a:pt x="333469" y="34449"/>
                    </a:lnTo>
                    <a:lnTo>
                      <a:pt x="371384" y="37253"/>
                    </a:lnTo>
                    <a:lnTo>
                      <a:pt x="392626" y="60274"/>
                    </a:lnTo>
                    <a:lnTo>
                      <a:pt x="430810" y="69204"/>
                    </a:lnTo>
                    <a:lnTo>
                      <a:pt x="441583" y="90466"/>
                    </a:lnTo>
                    <a:lnTo>
                      <a:pt x="452575" y="82638"/>
                    </a:lnTo>
                    <a:lnTo>
                      <a:pt x="505851" y="92997"/>
                    </a:lnTo>
                    <a:lnTo>
                      <a:pt x="545346" y="78616"/>
                    </a:lnTo>
                    <a:lnTo>
                      <a:pt x="594936" y="95667"/>
                    </a:lnTo>
                    <a:lnTo>
                      <a:pt x="642528" y="88328"/>
                    </a:lnTo>
                    <a:lnTo>
                      <a:pt x="685060" y="110911"/>
                    </a:lnTo>
                    <a:lnTo>
                      <a:pt x="737499" y="111116"/>
                    </a:lnTo>
                    <a:lnTo>
                      <a:pt x="770068" y="137687"/>
                    </a:lnTo>
                    <a:lnTo>
                      <a:pt x="793849" y="141112"/>
                    </a:lnTo>
                    <a:lnTo>
                      <a:pt x="808173" y="132465"/>
                    </a:lnTo>
                    <a:lnTo>
                      <a:pt x="863243" y="142123"/>
                    </a:lnTo>
                    <a:lnTo>
                      <a:pt x="911886" y="124970"/>
                    </a:lnTo>
                    <a:lnTo>
                      <a:pt x="960529" y="142123"/>
                    </a:lnTo>
                    <a:lnTo>
                      <a:pt x="1015599" y="132465"/>
                    </a:lnTo>
                    <a:lnTo>
                      <a:pt x="1035258" y="144332"/>
                    </a:lnTo>
                    <a:lnTo>
                      <a:pt x="1044903" y="133628"/>
                    </a:lnTo>
                    <a:lnTo>
                      <a:pt x="1102652" y="135196"/>
                    </a:lnTo>
                    <a:lnTo>
                      <a:pt x="1141548" y="110717"/>
                    </a:lnTo>
                    <a:lnTo>
                      <a:pt x="1196618" y="120787"/>
                    </a:lnTo>
                    <a:lnTo>
                      <a:pt x="1245261" y="102903"/>
                    </a:lnTo>
                    <a:lnTo>
                      <a:pt x="1293904" y="120787"/>
                    </a:lnTo>
                    <a:lnTo>
                      <a:pt x="1348974" y="110717"/>
                    </a:lnTo>
                    <a:lnTo>
                      <a:pt x="1387870" y="135196"/>
                    </a:lnTo>
                    <a:lnTo>
                      <a:pt x="1445619" y="133628"/>
                    </a:lnTo>
                    <a:lnTo>
                      <a:pt x="1472120" y="163035"/>
                    </a:lnTo>
                    <a:lnTo>
                      <a:pt x="1528610" y="170074"/>
                    </a:lnTo>
                    <a:lnTo>
                      <a:pt x="1540909" y="202404"/>
                    </a:lnTo>
                    <a:lnTo>
                      <a:pt x="1592291" y="217571"/>
                    </a:lnTo>
                    <a:lnTo>
                      <a:pt x="1589552" y="250621"/>
                    </a:lnTo>
                    <a:lnTo>
                      <a:pt x="1632323" y="272882"/>
                    </a:lnTo>
                    <a:lnTo>
                      <a:pt x="1614729" y="304399"/>
                    </a:lnTo>
                    <a:lnTo>
                      <a:pt x="1645977" y="332238"/>
                    </a:lnTo>
                    <a:lnTo>
                      <a:pt x="1614729" y="360077"/>
                    </a:lnTo>
                    <a:lnTo>
                      <a:pt x="1632323" y="391594"/>
                    </a:lnTo>
                    <a:lnTo>
                      <a:pt x="1589552" y="413855"/>
                    </a:lnTo>
                    <a:lnTo>
                      <a:pt x="1592291" y="446906"/>
                    </a:lnTo>
                    <a:lnTo>
                      <a:pt x="1540909" y="462072"/>
                    </a:lnTo>
                    <a:lnTo>
                      <a:pt x="1528610" y="494402"/>
                    </a:lnTo>
                    <a:lnTo>
                      <a:pt x="1472120" y="501441"/>
                    </a:lnTo>
                    <a:lnTo>
                      <a:pt x="1445619" y="530848"/>
                    </a:lnTo>
                    <a:lnTo>
                      <a:pt x="1387870" y="529280"/>
                    </a:lnTo>
                    <a:lnTo>
                      <a:pt x="1348974" y="553759"/>
                    </a:lnTo>
                    <a:lnTo>
                      <a:pt x="1293904" y="543689"/>
                    </a:lnTo>
                    <a:lnTo>
                      <a:pt x="1245261" y="561573"/>
                    </a:lnTo>
                    <a:lnTo>
                      <a:pt x="1196618" y="543689"/>
                    </a:lnTo>
                    <a:lnTo>
                      <a:pt x="1141548" y="553759"/>
                    </a:lnTo>
                    <a:lnTo>
                      <a:pt x="1112315" y="535361"/>
                    </a:lnTo>
                    <a:lnTo>
                      <a:pt x="1112244" y="535436"/>
                    </a:lnTo>
                    <a:lnTo>
                      <a:pt x="1054495" y="533932"/>
                    </a:lnTo>
                    <a:lnTo>
                      <a:pt x="1015599" y="557411"/>
                    </a:lnTo>
                    <a:lnTo>
                      <a:pt x="960529" y="547753"/>
                    </a:lnTo>
                    <a:lnTo>
                      <a:pt x="911886" y="564906"/>
                    </a:lnTo>
                    <a:lnTo>
                      <a:pt x="863243" y="547753"/>
                    </a:lnTo>
                    <a:lnTo>
                      <a:pt x="808173" y="557411"/>
                    </a:lnTo>
                    <a:lnTo>
                      <a:pt x="769277" y="533932"/>
                    </a:lnTo>
                    <a:lnTo>
                      <a:pt x="711528" y="535436"/>
                    </a:lnTo>
                    <a:lnTo>
                      <a:pt x="685027" y="507230"/>
                    </a:lnTo>
                    <a:lnTo>
                      <a:pt x="628537" y="500479"/>
                    </a:lnTo>
                    <a:lnTo>
                      <a:pt x="616238" y="469470"/>
                    </a:lnTo>
                    <a:lnTo>
                      <a:pt x="608446" y="467264"/>
                    </a:lnTo>
                    <a:lnTo>
                      <a:pt x="577633" y="472016"/>
                    </a:lnTo>
                    <a:lnTo>
                      <a:pt x="535101" y="449433"/>
                    </a:lnTo>
                    <a:lnTo>
                      <a:pt x="482662" y="449228"/>
                    </a:lnTo>
                    <a:lnTo>
                      <a:pt x="450093" y="422658"/>
                    </a:lnTo>
                    <a:lnTo>
                      <a:pt x="396374" y="414921"/>
                    </a:lnTo>
                    <a:lnTo>
                      <a:pt x="375985" y="386169"/>
                    </a:lnTo>
                    <a:lnTo>
                      <a:pt x="324650" y="371430"/>
                    </a:lnTo>
                    <a:lnTo>
                      <a:pt x="317831" y="342459"/>
                    </a:lnTo>
                    <a:lnTo>
                      <a:pt x="294883" y="331988"/>
                    </a:lnTo>
                    <a:lnTo>
                      <a:pt x="293746" y="332354"/>
                    </a:lnTo>
                    <a:lnTo>
                      <a:pt x="259361" y="316136"/>
                    </a:lnTo>
                    <a:lnTo>
                      <a:pt x="224296" y="319647"/>
                    </a:lnTo>
                    <a:lnTo>
                      <a:pt x="195498" y="299335"/>
                    </a:lnTo>
                    <a:lnTo>
                      <a:pt x="157584" y="296531"/>
                    </a:lnTo>
                    <a:lnTo>
                      <a:pt x="136341" y="273510"/>
                    </a:lnTo>
                    <a:lnTo>
                      <a:pt x="98158" y="264580"/>
                    </a:lnTo>
                    <a:lnTo>
                      <a:pt x="85914" y="240416"/>
                    </a:lnTo>
                    <a:lnTo>
                      <a:pt x="50066" y="225972"/>
                    </a:lnTo>
                    <a:lnTo>
                      <a:pt x="47657" y="202314"/>
                    </a:lnTo>
                    <a:lnTo>
                      <a:pt x="16586" y="183338"/>
                    </a:lnTo>
                    <a:lnTo>
                      <a:pt x="24176" y="161796"/>
                    </a:lnTo>
                    <a:lnTo>
                      <a:pt x="0" y="139582"/>
                    </a:lnTo>
                    <a:lnTo>
                      <a:pt x="17072" y="121628"/>
                    </a:lnTo>
                    <a:lnTo>
                      <a:pt x="1439" y="97688"/>
                    </a:lnTo>
                    <a:lnTo>
                      <a:pt x="26829" y="84541"/>
                    </a:lnTo>
                    <a:lnTo>
                      <a:pt x="20803" y="60510"/>
                    </a:lnTo>
                    <a:lnTo>
                      <a:pt x="52781" y="53069"/>
                    </a:lnTo>
                    <a:lnTo>
                      <a:pt x="56774" y="30582"/>
                    </a:lnTo>
                    <a:lnTo>
                      <a:pt x="93161" y="29353"/>
                    </a:lnTo>
                    <a:lnTo>
                      <a:pt x="106900" y="9943"/>
                    </a:lnTo>
                    <a:lnTo>
                      <a:pt x="145216" y="1501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1E6D577D-2E0F-420D-B755-4266177960A8}"/>
                </a:ext>
              </a:extLst>
            </p:cNvPr>
            <p:cNvGrpSpPr/>
            <p:nvPr/>
          </p:nvGrpSpPr>
          <p:grpSpPr>
            <a:xfrm rot="1217815">
              <a:off x="1602335" y="4095507"/>
              <a:ext cx="1155006" cy="432384"/>
              <a:chOff x="6121088" y="5750132"/>
              <a:chExt cx="1980343" cy="741354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EE978181-A730-4EDD-8C22-1D623BDA4B63}"/>
                  </a:ext>
                </a:extLst>
              </p:cNvPr>
              <p:cNvGrpSpPr/>
              <p:nvPr/>
            </p:nvGrpSpPr>
            <p:grpSpPr>
              <a:xfrm rot="2343569">
                <a:off x="6121088" y="5750132"/>
                <a:ext cx="435981" cy="297860"/>
                <a:chOff x="6432866" y="5268343"/>
                <a:chExt cx="435981" cy="297860"/>
              </a:xfrm>
            </p:grpSpPr>
            <p:sp>
              <p:nvSpPr>
                <p:cNvPr id="172" name="楕円 155">
                  <a:extLst>
                    <a:ext uri="{FF2B5EF4-FFF2-40B4-BE49-F238E27FC236}">
                      <a16:creationId xmlns:a16="http://schemas.microsoft.com/office/drawing/2014/main" id="{53FCB9B2-0271-4148-911A-5CE94EA18DB4}"/>
                    </a:ext>
                  </a:extLst>
                </p:cNvPr>
                <p:cNvSpPr/>
                <p:nvPr/>
              </p:nvSpPr>
              <p:spPr bwMode="auto">
                <a:xfrm rot="20700000">
                  <a:off x="6452500" y="5414889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55">
                  <a:extLst>
                    <a:ext uri="{FF2B5EF4-FFF2-40B4-BE49-F238E27FC236}">
                      <a16:creationId xmlns:a16="http://schemas.microsoft.com/office/drawing/2014/main" id="{D06BD19A-FEEF-4ECA-85F4-81DAAA30190B}"/>
                    </a:ext>
                  </a:extLst>
                </p:cNvPr>
                <p:cNvSpPr/>
                <p:nvPr/>
              </p:nvSpPr>
              <p:spPr bwMode="auto">
                <a:xfrm rot="900000">
                  <a:off x="6432866" y="5268343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55">
                  <a:extLst>
                    <a:ext uri="{FF2B5EF4-FFF2-40B4-BE49-F238E27FC236}">
                      <a16:creationId xmlns:a16="http://schemas.microsoft.com/office/drawing/2014/main" id="{454FE78F-A5D8-4782-B0DA-AC2F8944F3F0}"/>
                    </a:ext>
                  </a:extLst>
                </p:cNvPr>
                <p:cNvSpPr/>
                <p:nvPr/>
              </p:nvSpPr>
              <p:spPr bwMode="auto">
                <a:xfrm>
                  <a:off x="6432866" y="5339240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F982DFB1-D8F1-4F48-8617-711F6242D794}"/>
                  </a:ext>
                </a:extLst>
              </p:cNvPr>
              <p:cNvSpPr/>
              <p:nvPr/>
            </p:nvSpPr>
            <p:spPr bwMode="auto">
              <a:xfrm>
                <a:off x="6455454" y="5926580"/>
                <a:ext cx="1645977" cy="564906"/>
              </a:xfrm>
              <a:custGeom>
                <a:avLst/>
                <a:gdLst>
                  <a:gd name="connsiteX0" fmla="*/ 167765 w 1645977"/>
                  <a:gd name="connsiteY0" fmla="*/ 0 h 564906"/>
                  <a:gd name="connsiteX1" fmla="*/ 205400 w 1645977"/>
                  <a:gd name="connsiteY1" fmla="*/ 11017 h 564906"/>
                  <a:gd name="connsiteX2" fmla="*/ 235221 w 1645977"/>
                  <a:gd name="connsiteY2" fmla="*/ 1430 h 564906"/>
                  <a:gd name="connsiteX3" fmla="*/ 269607 w 1645977"/>
                  <a:gd name="connsiteY3" fmla="*/ 17648 h 564906"/>
                  <a:gd name="connsiteX4" fmla="*/ 304672 w 1645977"/>
                  <a:gd name="connsiteY4" fmla="*/ 14137 h 564906"/>
                  <a:gd name="connsiteX5" fmla="*/ 333469 w 1645977"/>
                  <a:gd name="connsiteY5" fmla="*/ 34449 h 564906"/>
                  <a:gd name="connsiteX6" fmla="*/ 371384 w 1645977"/>
                  <a:gd name="connsiteY6" fmla="*/ 37253 h 564906"/>
                  <a:gd name="connsiteX7" fmla="*/ 392626 w 1645977"/>
                  <a:gd name="connsiteY7" fmla="*/ 60274 h 564906"/>
                  <a:gd name="connsiteX8" fmla="*/ 430810 w 1645977"/>
                  <a:gd name="connsiteY8" fmla="*/ 69204 h 564906"/>
                  <a:gd name="connsiteX9" fmla="*/ 441583 w 1645977"/>
                  <a:gd name="connsiteY9" fmla="*/ 90466 h 564906"/>
                  <a:gd name="connsiteX10" fmla="*/ 452575 w 1645977"/>
                  <a:gd name="connsiteY10" fmla="*/ 82638 h 564906"/>
                  <a:gd name="connsiteX11" fmla="*/ 505851 w 1645977"/>
                  <a:gd name="connsiteY11" fmla="*/ 92997 h 564906"/>
                  <a:gd name="connsiteX12" fmla="*/ 545346 w 1645977"/>
                  <a:gd name="connsiteY12" fmla="*/ 78616 h 564906"/>
                  <a:gd name="connsiteX13" fmla="*/ 594936 w 1645977"/>
                  <a:gd name="connsiteY13" fmla="*/ 95667 h 564906"/>
                  <a:gd name="connsiteX14" fmla="*/ 642528 w 1645977"/>
                  <a:gd name="connsiteY14" fmla="*/ 88328 h 564906"/>
                  <a:gd name="connsiteX15" fmla="*/ 685060 w 1645977"/>
                  <a:gd name="connsiteY15" fmla="*/ 110911 h 564906"/>
                  <a:gd name="connsiteX16" fmla="*/ 737499 w 1645977"/>
                  <a:gd name="connsiteY16" fmla="*/ 111116 h 564906"/>
                  <a:gd name="connsiteX17" fmla="*/ 770068 w 1645977"/>
                  <a:gd name="connsiteY17" fmla="*/ 137687 h 564906"/>
                  <a:gd name="connsiteX18" fmla="*/ 793849 w 1645977"/>
                  <a:gd name="connsiteY18" fmla="*/ 141112 h 564906"/>
                  <a:gd name="connsiteX19" fmla="*/ 808173 w 1645977"/>
                  <a:gd name="connsiteY19" fmla="*/ 132465 h 564906"/>
                  <a:gd name="connsiteX20" fmla="*/ 863243 w 1645977"/>
                  <a:gd name="connsiteY20" fmla="*/ 142123 h 564906"/>
                  <a:gd name="connsiteX21" fmla="*/ 911886 w 1645977"/>
                  <a:gd name="connsiteY21" fmla="*/ 124970 h 564906"/>
                  <a:gd name="connsiteX22" fmla="*/ 960529 w 1645977"/>
                  <a:gd name="connsiteY22" fmla="*/ 142123 h 564906"/>
                  <a:gd name="connsiteX23" fmla="*/ 1015599 w 1645977"/>
                  <a:gd name="connsiteY23" fmla="*/ 132465 h 564906"/>
                  <a:gd name="connsiteX24" fmla="*/ 1035258 w 1645977"/>
                  <a:gd name="connsiteY24" fmla="*/ 144332 h 564906"/>
                  <a:gd name="connsiteX25" fmla="*/ 1044903 w 1645977"/>
                  <a:gd name="connsiteY25" fmla="*/ 133628 h 564906"/>
                  <a:gd name="connsiteX26" fmla="*/ 1102652 w 1645977"/>
                  <a:gd name="connsiteY26" fmla="*/ 135196 h 564906"/>
                  <a:gd name="connsiteX27" fmla="*/ 1141548 w 1645977"/>
                  <a:gd name="connsiteY27" fmla="*/ 110717 h 564906"/>
                  <a:gd name="connsiteX28" fmla="*/ 1196618 w 1645977"/>
                  <a:gd name="connsiteY28" fmla="*/ 120787 h 564906"/>
                  <a:gd name="connsiteX29" fmla="*/ 1245261 w 1645977"/>
                  <a:gd name="connsiteY29" fmla="*/ 102903 h 564906"/>
                  <a:gd name="connsiteX30" fmla="*/ 1293904 w 1645977"/>
                  <a:gd name="connsiteY30" fmla="*/ 120787 h 564906"/>
                  <a:gd name="connsiteX31" fmla="*/ 1348974 w 1645977"/>
                  <a:gd name="connsiteY31" fmla="*/ 110717 h 564906"/>
                  <a:gd name="connsiteX32" fmla="*/ 1387870 w 1645977"/>
                  <a:gd name="connsiteY32" fmla="*/ 135196 h 564906"/>
                  <a:gd name="connsiteX33" fmla="*/ 1445619 w 1645977"/>
                  <a:gd name="connsiteY33" fmla="*/ 133628 h 564906"/>
                  <a:gd name="connsiteX34" fmla="*/ 1472120 w 1645977"/>
                  <a:gd name="connsiteY34" fmla="*/ 163035 h 564906"/>
                  <a:gd name="connsiteX35" fmla="*/ 1528610 w 1645977"/>
                  <a:gd name="connsiteY35" fmla="*/ 170074 h 564906"/>
                  <a:gd name="connsiteX36" fmla="*/ 1540909 w 1645977"/>
                  <a:gd name="connsiteY36" fmla="*/ 202404 h 564906"/>
                  <a:gd name="connsiteX37" fmla="*/ 1592291 w 1645977"/>
                  <a:gd name="connsiteY37" fmla="*/ 217571 h 564906"/>
                  <a:gd name="connsiteX38" fmla="*/ 1589552 w 1645977"/>
                  <a:gd name="connsiteY38" fmla="*/ 250621 h 564906"/>
                  <a:gd name="connsiteX39" fmla="*/ 1632323 w 1645977"/>
                  <a:gd name="connsiteY39" fmla="*/ 272882 h 564906"/>
                  <a:gd name="connsiteX40" fmla="*/ 1614729 w 1645977"/>
                  <a:gd name="connsiteY40" fmla="*/ 304399 h 564906"/>
                  <a:gd name="connsiteX41" fmla="*/ 1645977 w 1645977"/>
                  <a:gd name="connsiteY41" fmla="*/ 332238 h 564906"/>
                  <a:gd name="connsiteX42" fmla="*/ 1614729 w 1645977"/>
                  <a:gd name="connsiteY42" fmla="*/ 360077 h 564906"/>
                  <a:gd name="connsiteX43" fmla="*/ 1632323 w 1645977"/>
                  <a:gd name="connsiteY43" fmla="*/ 391594 h 564906"/>
                  <a:gd name="connsiteX44" fmla="*/ 1589552 w 1645977"/>
                  <a:gd name="connsiteY44" fmla="*/ 413855 h 564906"/>
                  <a:gd name="connsiteX45" fmla="*/ 1592291 w 1645977"/>
                  <a:gd name="connsiteY45" fmla="*/ 446906 h 564906"/>
                  <a:gd name="connsiteX46" fmla="*/ 1540909 w 1645977"/>
                  <a:gd name="connsiteY46" fmla="*/ 462072 h 564906"/>
                  <a:gd name="connsiteX47" fmla="*/ 1528610 w 1645977"/>
                  <a:gd name="connsiteY47" fmla="*/ 494402 h 564906"/>
                  <a:gd name="connsiteX48" fmla="*/ 1472120 w 1645977"/>
                  <a:gd name="connsiteY48" fmla="*/ 501441 h 564906"/>
                  <a:gd name="connsiteX49" fmla="*/ 1445619 w 1645977"/>
                  <a:gd name="connsiteY49" fmla="*/ 530848 h 564906"/>
                  <a:gd name="connsiteX50" fmla="*/ 1387870 w 1645977"/>
                  <a:gd name="connsiteY50" fmla="*/ 529280 h 564906"/>
                  <a:gd name="connsiteX51" fmla="*/ 1348974 w 1645977"/>
                  <a:gd name="connsiteY51" fmla="*/ 553759 h 564906"/>
                  <a:gd name="connsiteX52" fmla="*/ 1293904 w 1645977"/>
                  <a:gd name="connsiteY52" fmla="*/ 543689 h 564906"/>
                  <a:gd name="connsiteX53" fmla="*/ 1245261 w 1645977"/>
                  <a:gd name="connsiteY53" fmla="*/ 561573 h 564906"/>
                  <a:gd name="connsiteX54" fmla="*/ 1196618 w 1645977"/>
                  <a:gd name="connsiteY54" fmla="*/ 543689 h 564906"/>
                  <a:gd name="connsiteX55" fmla="*/ 1141548 w 1645977"/>
                  <a:gd name="connsiteY55" fmla="*/ 553759 h 564906"/>
                  <a:gd name="connsiteX56" fmla="*/ 1112315 w 1645977"/>
                  <a:gd name="connsiteY56" fmla="*/ 535361 h 564906"/>
                  <a:gd name="connsiteX57" fmla="*/ 1112244 w 1645977"/>
                  <a:gd name="connsiteY57" fmla="*/ 535436 h 564906"/>
                  <a:gd name="connsiteX58" fmla="*/ 1054495 w 1645977"/>
                  <a:gd name="connsiteY58" fmla="*/ 533932 h 564906"/>
                  <a:gd name="connsiteX59" fmla="*/ 1015599 w 1645977"/>
                  <a:gd name="connsiteY59" fmla="*/ 557411 h 564906"/>
                  <a:gd name="connsiteX60" fmla="*/ 960529 w 1645977"/>
                  <a:gd name="connsiteY60" fmla="*/ 547753 h 564906"/>
                  <a:gd name="connsiteX61" fmla="*/ 911886 w 1645977"/>
                  <a:gd name="connsiteY61" fmla="*/ 564906 h 564906"/>
                  <a:gd name="connsiteX62" fmla="*/ 863243 w 1645977"/>
                  <a:gd name="connsiteY62" fmla="*/ 547753 h 564906"/>
                  <a:gd name="connsiteX63" fmla="*/ 808173 w 1645977"/>
                  <a:gd name="connsiteY63" fmla="*/ 557411 h 564906"/>
                  <a:gd name="connsiteX64" fmla="*/ 769277 w 1645977"/>
                  <a:gd name="connsiteY64" fmla="*/ 533932 h 564906"/>
                  <a:gd name="connsiteX65" fmla="*/ 711528 w 1645977"/>
                  <a:gd name="connsiteY65" fmla="*/ 535436 h 564906"/>
                  <a:gd name="connsiteX66" fmla="*/ 685027 w 1645977"/>
                  <a:gd name="connsiteY66" fmla="*/ 507230 h 564906"/>
                  <a:gd name="connsiteX67" fmla="*/ 628537 w 1645977"/>
                  <a:gd name="connsiteY67" fmla="*/ 500479 h 564906"/>
                  <a:gd name="connsiteX68" fmla="*/ 616238 w 1645977"/>
                  <a:gd name="connsiteY68" fmla="*/ 469470 h 564906"/>
                  <a:gd name="connsiteX69" fmla="*/ 608446 w 1645977"/>
                  <a:gd name="connsiteY69" fmla="*/ 467264 h 564906"/>
                  <a:gd name="connsiteX70" fmla="*/ 577633 w 1645977"/>
                  <a:gd name="connsiteY70" fmla="*/ 472016 h 564906"/>
                  <a:gd name="connsiteX71" fmla="*/ 535101 w 1645977"/>
                  <a:gd name="connsiteY71" fmla="*/ 449433 h 564906"/>
                  <a:gd name="connsiteX72" fmla="*/ 482662 w 1645977"/>
                  <a:gd name="connsiteY72" fmla="*/ 449228 h 564906"/>
                  <a:gd name="connsiteX73" fmla="*/ 450093 w 1645977"/>
                  <a:gd name="connsiteY73" fmla="*/ 422658 h 564906"/>
                  <a:gd name="connsiteX74" fmla="*/ 396374 w 1645977"/>
                  <a:gd name="connsiteY74" fmla="*/ 414921 h 564906"/>
                  <a:gd name="connsiteX75" fmla="*/ 375985 w 1645977"/>
                  <a:gd name="connsiteY75" fmla="*/ 386169 h 564906"/>
                  <a:gd name="connsiteX76" fmla="*/ 324650 w 1645977"/>
                  <a:gd name="connsiteY76" fmla="*/ 371430 h 564906"/>
                  <a:gd name="connsiteX77" fmla="*/ 317831 w 1645977"/>
                  <a:gd name="connsiteY77" fmla="*/ 342459 h 564906"/>
                  <a:gd name="connsiteX78" fmla="*/ 294883 w 1645977"/>
                  <a:gd name="connsiteY78" fmla="*/ 331988 h 564906"/>
                  <a:gd name="connsiteX79" fmla="*/ 293746 w 1645977"/>
                  <a:gd name="connsiteY79" fmla="*/ 332354 h 564906"/>
                  <a:gd name="connsiteX80" fmla="*/ 259361 w 1645977"/>
                  <a:gd name="connsiteY80" fmla="*/ 316136 h 564906"/>
                  <a:gd name="connsiteX81" fmla="*/ 224296 w 1645977"/>
                  <a:gd name="connsiteY81" fmla="*/ 319647 h 564906"/>
                  <a:gd name="connsiteX82" fmla="*/ 195498 w 1645977"/>
                  <a:gd name="connsiteY82" fmla="*/ 299335 h 564906"/>
                  <a:gd name="connsiteX83" fmla="*/ 157584 w 1645977"/>
                  <a:gd name="connsiteY83" fmla="*/ 296531 h 564906"/>
                  <a:gd name="connsiteX84" fmla="*/ 136341 w 1645977"/>
                  <a:gd name="connsiteY84" fmla="*/ 273510 h 564906"/>
                  <a:gd name="connsiteX85" fmla="*/ 98158 w 1645977"/>
                  <a:gd name="connsiteY85" fmla="*/ 264580 h 564906"/>
                  <a:gd name="connsiteX86" fmla="*/ 85914 w 1645977"/>
                  <a:gd name="connsiteY86" fmla="*/ 240416 h 564906"/>
                  <a:gd name="connsiteX87" fmla="*/ 50066 w 1645977"/>
                  <a:gd name="connsiteY87" fmla="*/ 225972 h 564906"/>
                  <a:gd name="connsiteX88" fmla="*/ 47657 w 1645977"/>
                  <a:gd name="connsiteY88" fmla="*/ 202314 h 564906"/>
                  <a:gd name="connsiteX89" fmla="*/ 16586 w 1645977"/>
                  <a:gd name="connsiteY89" fmla="*/ 183338 h 564906"/>
                  <a:gd name="connsiteX90" fmla="*/ 24176 w 1645977"/>
                  <a:gd name="connsiteY90" fmla="*/ 161796 h 564906"/>
                  <a:gd name="connsiteX91" fmla="*/ 0 w 1645977"/>
                  <a:gd name="connsiteY91" fmla="*/ 139582 h 564906"/>
                  <a:gd name="connsiteX92" fmla="*/ 17072 w 1645977"/>
                  <a:gd name="connsiteY92" fmla="*/ 121628 h 564906"/>
                  <a:gd name="connsiteX93" fmla="*/ 1439 w 1645977"/>
                  <a:gd name="connsiteY93" fmla="*/ 97688 h 564906"/>
                  <a:gd name="connsiteX94" fmla="*/ 26829 w 1645977"/>
                  <a:gd name="connsiteY94" fmla="*/ 84541 h 564906"/>
                  <a:gd name="connsiteX95" fmla="*/ 20803 w 1645977"/>
                  <a:gd name="connsiteY95" fmla="*/ 60510 h 564906"/>
                  <a:gd name="connsiteX96" fmla="*/ 52781 w 1645977"/>
                  <a:gd name="connsiteY96" fmla="*/ 53069 h 564906"/>
                  <a:gd name="connsiteX97" fmla="*/ 56774 w 1645977"/>
                  <a:gd name="connsiteY97" fmla="*/ 30582 h 564906"/>
                  <a:gd name="connsiteX98" fmla="*/ 93161 w 1645977"/>
                  <a:gd name="connsiteY98" fmla="*/ 29353 h 564906"/>
                  <a:gd name="connsiteX99" fmla="*/ 106900 w 1645977"/>
                  <a:gd name="connsiteY99" fmla="*/ 9943 h 564906"/>
                  <a:gd name="connsiteX100" fmla="*/ 145216 w 1645977"/>
                  <a:gd name="connsiteY100" fmla="*/ 15010 h 56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645977" h="564906">
                    <a:moveTo>
                      <a:pt x="167765" y="0"/>
                    </a:moveTo>
                    <a:lnTo>
                      <a:pt x="205400" y="11017"/>
                    </a:lnTo>
                    <a:lnTo>
                      <a:pt x="235221" y="1430"/>
                    </a:lnTo>
                    <a:lnTo>
                      <a:pt x="269607" y="17648"/>
                    </a:lnTo>
                    <a:lnTo>
                      <a:pt x="304672" y="14137"/>
                    </a:lnTo>
                    <a:lnTo>
                      <a:pt x="333469" y="34449"/>
                    </a:lnTo>
                    <a:lnTo>
                      <a:pt x="371384" y="37253"/>
                    </a:lnTo>
                    <a:lnTo>
                      <a:pt x="392626" y="60274"/>
                    </a:lnTo>
                    <a:lnTo>
                      <a:pt x="430810" y="69204"/>
                    </a:lnTo>
                    <a:lnTo>
                      <a:pt x="441583" y="90466"/>
                    </a:lnTo>
                    <a:lnTo>
                      <a:pt x="452575" y="82638"/>
                    </a:lnTo>
                    <a:lnTo>
                      <a:pt x="505851" y="92997"/>
                    </a:lnTo>
                    <a:lnTo>
                      <a:pt x="545346" y="78616"/>
                    </a:lnTo>
                    <a:lnTo>
                      <a:pt x="594936" y="95667"/>
                    </a:lnTo>
                    <a:lnTo>
                      <a:pt x="642528" y="88328"/>
                    </a:lnTo>
                    <a:lnTo>
                      <a:pt x="685060" y="110911"/>
                    </a:lnTo>
                    <a:lnTo>
                      <a:pt x="737499" y="111116"/>
                    </a:lnTo>
                    <a:lnTo>
                      <a:pt x="770068" y="137687"/>
                    </a:lnTo>
                    <a:lnTo>
                      <a:pt x="793849" y="141112"/>
                    </a:lnTo>
                    <a:lnTo>
                      <a:pt x="808173" y="132465"/>
                    </a:lnTo>
                    <a:lnTo>
                      <a:pt x="863243" y="142123"/>
                    </a:lnTo>
                    <a:lnTo>
                      <a:pt x="911886" y="124970"/>
                    </a:lnTo>
                    <a:lnTo>
                      <a:pt x="960529" y="142123"/>
                    </a:lnTo>
                    <a:lnTo>
                      <a:pt x="1015599" y="132465"/>
                    </a:lnTo>
                    <a:lnTo>
                      <a:pt x="1035258" y="144332"/>
                    </a:lnTo>
                    <a:lnTo>
                      <a:pt x="1044903" y="133628"/>
                    </a:lnTo>
                    <a:lnTo>
                      <a:pt x="1102652" y="135196"/>
                    </a:lnTo>
                    <a:lnTo>
                      <a:pt x="1141548" y="110717"/>
                    </a:lnTo>
                    <a:lnTo>
                      <a:pt x="1196618" y="120787"/>
                    </a:lnTo>
                    <a:lnTo>
                      <a:pt x="1245261" y="102903"/>
                    </a:lnTo>
                    <a:lnTo>
                      <a:pt x="1293904" y="120787"/>
                    </a:lnTo>
                    <a:lnTo>
                      <a:pt x="1348974" y="110717"/>
                    </a:lnTo>
                    <a:lnTo>
                      <a:pt x="1387870" y="135196"/>
                    </a:lnTo>
                    <a:lnTo>
                      <a:pt x="1445619" y="133628"/>
                    </a:lnTo>
                    <a:lnTo>
                      <a:pt x="1472120" y="163035"/>
                    </a:lnTo>
                    <a:lnTo>
                      <a:pt x="1528610" y="170074"/>
                    </a:lnTo>
                    <a:lnTo>
                      <a:pt x="1540909" y="202404"/>
                    </a:lnTo>
                    <a:lnTo>
                      <a:pt x="1592291" y="217571"/>
                    </a:lnTo>
                    <a:lnTo>
                      <a:pt x="1589552" y="250621"/>
                    </a:lnTo>
                    <a:lnTo>
                      <a:pt x="1632323" y="272882"/>
                    </a:lnTo>
                    <a:lnTo>
                      <a:pt x="1614729" y="304399"/>
                    </a:lnTo>
                    <a:lnTo>
                      <a:pt x="1645977" y="332238"/>
                    </a:lnTo>
                    <a:lnTo>
                      <a:pt x="1614729" y="360077"/>
                    </a:lnTo>
                    <a:lnTo>
                      <a:pt x="1632323" y="391594"/>
                    </a:lnTo>
                    <a:lnTo>
                      <a:pt x="1589552" y="413855"/>
                    </a:lnTo>
                    <a:lnTo>
                      <a:pt x="1592291" y="446906"/>
                    </a:lnTo>
                    <a:lnTo>
                      <a:pt x="1540909" y="462072"/>
                    </a:lnTo>
                    <a:lnTo>
                      <a:pt x="1528610" y="494402"/>
                    </a:lnTo>
                    <a:lnTo>
                      <a:pt x="1472120" y="501441"/>
                    </a:lnTo>
                    <a:lnTo>
                      <a:pt x="1445619" y="530848"/>
                    </a:lnTo>
                    <a:lnTo>
                      <a:pt x="1387870" y="529280"/>
                    </a:lnTo>
                    <a:lnTo>
                      <a:pt x="1348974" y="553759"/>
                    </a:lnTo>
                    <a:lnTo>
                      <a:pt x="1293904" y="543689"/>
                    </a:lnTo>
                    <a:lnTo>
                      <a:pt x="1245261" y="561573"/>
                    </a:lnTo>
                    <a:lnTo>
                      <a:pt x="1196618" y="543689"/>
                    </a:lnTo>
                    <a:lnTo>
                      <a:pt x="1141548" y="553759"/>
                    </a:lnTo>
                    <a:lnTo>
                      <a:pt x="1112315" y="535361"/>
                    </a:lnTo>
                    <a:lnTo>
                      <a:pt x="1112244" y="535436"/>
                    </a:lnTo>
                    <a:lnTo>
                      <a:pt x="1054495" y="533932"/>
                    </a:lnTo>
                    <a:lnTo>
                      <a:pt x="1015599" y="557411"/>
                    </a:lnTo>
                    <a:lnTo>
                      <a:pt x="960529" y="547753"/>
                    </a:lnTo>
                    <a:lnTo>
                      <a:pt x="911886" y="564906"/>
                    </a:lnTo>
                    <a:lnTo>
                      <a:pt x="863243" y="547753"/>
                    </a:lnTo>
                    <a:lnTo>
                      <a:pt x="808173" y="557411"/>
                    </a:lnTo>
                    <a:lnTo>
                      <a:pt x="769277" y="533932"/>
                    </a:lnTo>
                    <a:lnTo>
                      <a:pt x="711528" y="535436"/>
                    </a:lnTo>
                    <a:lnTo>
                      <a:pt x="685027" y="507230"/>
                    </a:lnTo>
                    <a:lnTo>
                      <a:pt x="628537" y="500479"/>
                    </a:lnTo>
                    <a:lnTo>
                      <a:pt x="616238" y="469470"/>
                    </a:lnTo>
                    <a:lnTo>
                      <a:pt x="608446" y="467264"/>
                    </a:lnTo>
                    <a:lnTo>
                      <a:pt x="577633" y="472016"/>
                    </a:lnTo>
                    <a:lnTo>
                      <a:pt x="535101" y="449433"/>
                    </a:lnTo>
                    <a:lnTo>
                      <a:pt x="482662" y="449228"/>
                    </a:lnTo>
                    <a:lnTo>
                      <a:pt x="450093" y="422658"/>
                    </a:lnTo>
                    <a:lnTo>
                      <a:pt x="396374" y="414921"/>
                    </a:lnTo>
                    <a:lnTo>
                      <a:pt x="375985" y="386169"/>
                    </a:lnTo>
                    <a:lnTo>
                      <a:pt x="324650" y="371430"/>
                    </a:lnTo>
                    <a:lnTo>
                      <a:pt x="317831" y="342459"/>
                    </a:lnTo>
                    <a:lnTo>
                      <a:pt x="294883" y="331988"/>
                    </a:lnTo>
                    <a:lnTo>
                      <a:pt x="293746" y="332354"/>
                    </a:lnTo>
                    <a:lnTo>
                      <a:pt x="259361" y="316136"/>
                    </a:lnTo>
                    <a:lnTo>
                      <a:pt x="224296" y="319647"/>
                    </a:lnTo>
                    <a:lnTo>
                      <a:pt x="195498" y="299335"/>
                    </a:lnTo>
                    <a:lnTo>
                      <a:pt x="157584" y="296531"/>
                    </a:lnTo>
                    <a:lnTo>
                      <a:pt x="136341" y="273510"/>
                    </a:lnTo>
                    <a:lnTo>
                      <a:pt x="98158" y="264580"/>
                    </a:lnTo>
                    <a:lnTo>
                      <a:pt x="85914" y="240416"/>
                    </a:lnTo>
                    <a:lnTo>
                      <a:pt x="50066" y="225972"/>
                    </a:lnTo>
                    <a:lnTo>
                      <a:pt x="47657" y="202314"/>
                    </a:lnTo>
                    <a:lnTo>
                      <a:pt x="16586" y="183338"/>
                    </a:lnTo>
                    <a:lnTo>
                      <a:pt x="24176" y="161796"/>
                    </a:lnTo>
                    <a:lnTo>
                      <a:pt x="0" y="139582"/>
                    </a:lnTo>
                    <a:lnTo>
                      <a:pt x="17072" y="121628"/>
                    </a:lnTo>
                    <a:lnTo>
                      <a:pt x="1439" y="97688"/>
                    </a:lnTo>
                    <a:lnTo>
                      <a:pt x="26829" y="84541"/>
                    </a:lnTo>
                    <a:lnTo>
                      <a:pt x="20803" y="60510"/>
                    </a:lnTo>
                    <a:lnTo>
                      <a:pt x="52781" y="53069"/>
                    </a:lnTo>
                    <a:lnTo>
                      <a:pt x="56774" y="30582"/>
                    </a:lnTo>
                    <a:lnTo>
                      <a:pt x="93161" y="29353"/>
                    </a:lnTo>
                    <a:lnTo>
                      <a:pt x="106900" y="9943"/>
                    </a:lnTo>
                    <a:lnTo>
                      <a:pt x="145216" y="1501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D498DA5F-D1E6-492E-B662-F45045F31B1A}"/>
              </a:ext>
            </a:extLst>
          </p:cNvPr>
          <p:cNvGrpSpPr/>
          <p:nvPr/>
        </p:nvGrpSpPr>
        <p:grpSpPr>
          <a:xfrm>
            <a:off x="3751180" y="3878231"/>
            <a:ext cx="2416964" cy="2474464"/>
            <a:chOff x="3386155" y="3465770"/>
            <a:chExt cx="2496086" cy="2555468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BA83546E-0714-495C-9EB3-8C74B1E4EB89}"/>
                </a:ext>
              </a:extLst>
            </p:cNvPr>
            <p:cNvGrpSpPr/>
            <p:nvPr/>
          </p:nvGrpSpPr>
          <p:grpSpPr>
            <a:xfrm>
              <a:off x="3386155" y="3465770"/>
              <a:ext cx="2496086" cy="2555468"/>
              <a:chOff x="487680" y="610426"/>
              <a:chExt cx="3392170" cy="3472870"/>
            </a:xfrm>
          </p:grpSpPr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40E51529-DEF4-4269-BD57-947BDFD4CE32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37D7B283-1000-4024-86E8-3AA9FF1145C0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28C0C554-2A4B-4CBC-9DDB-F29CCF27C0EE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321" name="グループ化 320">
                    <a:extLst>
                      <a:ext uri="{FF2B5EF4-FFF2-40B4-BE49-F238E27FC236}">
                        <a16:creationId xmlns:a16="http://schemas.microsoft.com/office/drawing/2014/main" id="{2BF9ED7E-B3FB-4F4D-A912-03D2FE2251B8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323" name="二等辺三角形 341">
                      <a:extLst>
                        <a:ext uri="{FF2B5EF4-FFF2-40B4-BE49-F238E27FC236}">
                          <a16:creationId xmlns:a16="http://schemas.microsoft.com/office/drawing/2014/main" id="{6C0C19D0-9571-49F8-A3CB-2B7C7A335AA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4" name="フリーフォーム: 図形 323">
                      <a:extLst>
                        <a:ext uri="{FF2B5EF4-FFF2-40B4-BE49-F238E27FC236}">
                          <a16:creationId xmlns:a16="http://schemas.microsoft.com/office/drawing/2014/main" id="{20509D2B-766D-4BA1-A801-4489C6F25D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5" name="二等辺三角形 337">
                      <a:extLst>
                        <a:ext uri="{FF2B5EF4-FFF2-40B4-BE49-F238E27FC236}">
                          <a16:creationId xmlns:a16="http://schemas.microsoft.com/office/drawing/2014/main" id="{16CB01C5-E9EB-4E7E-883F-57BC4786F62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EC37B9B1-C16C-43C6-8120-11DB1F1AB38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0" name="楕円 3">
                  <a:extLst>
                    <a:ext uri="{FF2B5EF4-FFF2-40B4-BE49-F238E27FC236}">
                      <a16:creationId xmlns:a16="http://schemas.microsoft.com/office/drawing/2014/main" id="{65F8DEF5-F5A9-431D-9888-F207D79D9029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A9574B8D-B4C8-4EB4-AC07-B01293B9CC81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0315AFAD-94EC-43EB-84ED-3B3D2A055771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975B8F34-9DB9-4F8C-9CF1-68C5B9CDD023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楕円 314">
                    <a:extLst>
                      <a:ext uri="{FF2B5EF4-FFF2-40B4-BE49-F238E27FC236}">
                        <a16:creationId xmlns:a16="http://schemas.microsoft.com/office/drawing/2014/main" id="{E7830A91-5392-4A2C-BF40-E0DF3117D122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楕円 315">
                    <a:extLst>
                      <a:ext uri="{FF2B5EF4-FFF2-40B4-BE49-F238E27FC236}">
                        <a16:creationId xmlns:a16="http://schemas.microsoft.com/office/drawing/2014/main" id="{7F1727BF-D766-47DE-8C66-3240BE82A209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3EFDBE9E-D9AF-4EB6-ACFB-0588D72CBAB8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273A41CE-B34D-44D3-ABF8-D16F67C38AF0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3D6E0C1A-6EDE-466E-92E1-7B10AE1215BE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68D2DAA7-6D4A-4227-ACE8-7DA4AC0A3E4A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32889CBA-0624-41DD-B532-4B6BC565EB41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13BEBD7A-7ACF-44F0-A713-9F5D6EE2EF4D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FEDC60A3-B9E0-40C1-B292-21A8BACDC646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2D1CCCCD-664D-49AE-94A6-C43C6F8B9752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BE510D05-07DC-493D-9D63-F5553B1305A3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FB62A963-3AE0-477E-8C97-4B048D792332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23AEDAD1-1F3C-4725-8FD7-21559A9466A7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2E3FF15F-701E-4D8A-87FF-033AF60415F2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C8821023-0CF1-4F94-ACC4-9CF0C11D600E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28A1530C-30E3-49A6-9254-48A179A849F5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0B8C21EE-9492-45CB-90A5-8CE2BC67D058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93E8C33E-8D1E-4FC5-89E1-CA5DA6385F2F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143A4DC5-EA0F-4239-B388-4957322AF656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41DDB0F7-3DC7-4231-8A08-2CC9D7C6E613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88153827-768C-4B8E-BE2C-093A06CD7D13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80CCAD5E-EF49-4D15-8EA9-AA88FF05E81F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2A9BA750-8188-4B20-BA53-776395389851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514B9197-2834-4213-994F-41764854A39F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F5685487-8B98-43FB-8374-F1A468333C66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088D8991-EA25-4628-9AB0-F38B7BC2BCB5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4EC6C2EF-9E63-403A-BD6A-0A202A90A9F1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BDBF1961-C493-4168-91F1-5524B6DD936C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3DAB5D12-E2E3-4EEF-A949-B587F33CE22A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8C6E0750-7006-4B25-9F20-94CE1455C3EA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8E4D3FC4-07B0-4C98-AFCE-A434A66527A3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C6CF3CBD-F116-401A-A4A9-EE61927AFC78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3ADBBB8D-8F86-40F4-83F1-4AC61865D6EE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B7610FFC-763B-4CFD-8431-DCB9663514CA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752E9C1F-F317-406F-B812-975C33D6FE99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2A1886B-362A-4924-B2A5-0AE224065583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4FAED04E-E6EE-4514-9E50-97B86ACC175E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波線 282">
                    <a:extLst>
                      <a:ext uri="{FF2B5EF4-FFF2-40B4-BE49-F238E27FC236}">
                        <a16:creationId xmlns:a16="http://schemas.microsoft.com/office/drawing/2014/main" id="{C0C459FE-04BB-48A2-93C8-9356A83FB0F4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CC7A79BF-31A7-4EF5-A6B3-963AD0A9F73C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77511AFA-1051-477C-BB9D-E8D638A0DC72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波線 280">
                    <a:extLst>
                      <a:ext uri="{FF2B5EF4-FFF2-40B4-BE49-F238E27FC236}">
                        <a16:creationId xmlns:a16="http://schemas.microsoft.com/office/drawing/2014/main" id="{C98F7AD5-C530-43B9-A5FD-C3DBEF1E359A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FE6EA7CD-A0DB-4AB7-B9DB-27272F994FB4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21344A42-EB64-49F2-A761-BF763DFD23FA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波線 278">
                    <a:extLst>
                      <a:ext uri="{FF2B5EF4-FFF2-40B4-BE49-F238E27FC236}">
                        <a16:creationId xmlns:a16="http://schemas.microsoft.com/office/drawing/2014/main" id="{B6205E94-595E-4B29-806B-F893140F10AE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408CEB4C-E4D5-401F-94F5-57E2ABF62405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D695652A-6554-4C1D-8C9D-30AD5A9D1CAB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波線 276">
                    <a:extLst>
                      <a:ext uri="{FF2B5EF4-FFF2-40B4-BE49-F238E27FC236}">
                        <a16:creationId xmlns:a16="http://schemas.microsoft.com/office/drawing/2014/main" id="{DACB7351-5ADC-423E-8104-5E0B3D90998F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3FD9AE33-78BE-4C62-8225-E145DC75E290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E5AD0913-1172-42FD-8CFA-423871628159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波線 274">
                    <a:extLst>
                      <a:ext uri="{FF2B5EF4-FFF2-40B4-BE49-F238E27FC236}">
                        <a16:creationId xmlns:a16="http://schemas.microsoft.com/office/drawing/2014/main" id="{472833F3-7043-478B-9C96-4EF5134241CC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FAF8EDB9-6399-4710-BE40-D1AA8AA34C09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CDB9941D-6F96-4F63-AD39-6D1E8A3B996C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529E1F10-B308-460D-AA8D-D2AA1A0BEAC6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波線 272">
                    <a:extLst>
                      <a:ext uri="{FF2B5EF4-FFF2-40B4-BE49-F238E27FC236}">
                        <a16:creationId xmlns:a16="http://schemas.microsoft.com/office/drawing/2014/main" id="{0956BC54-0E39-4D1F-93C9-5D6C4A1F3052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E30F426A-1788-4ED1-B081-5BE3C9C0BBA3}"/>
                </a:ext>
              </a:extLst>
            </p:cNvPr>
            <p:cNvGrpSpPr/>
            <p:nvPr/>
          </p:nvGrpSpPr>
          <p:grpSpPr>
            <a:xfrm>
              <a:off x="4827870" y="3707185"/>
              <a:ext cx="496873" cy="293947"/>
              <a:chOff x="2589774" y="3146295"/>
              <a:chExt cx="710496" cy="420325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4394323C-AF8F-4D6A-8A30-F8D2FD983506}"/>
                  </a:ext>
                </a:extLst>
              </p:cNvPr>
              <p:cNvSpPr/>
              <p:nvPr/>
            </p:nvSpPr>
            <p:spPr bwMode="auto">
              <a:xfrm rot="11862155">
                <a:off x="2589774" y="3146295"/>
                <a:ext cx="710496" cy="400054"/>
              </a:xfrm>
              <a:custGeom>
                <a:avLst/>
                <a:gdLst>
                  <a:gd name="connsiteX0" fmla="*/ 564017 w 725639"/>
                  <a:gd name="connsiteY0" fmla="*/ 341029 h 353221"/>
                  <a:gd name="connsiteX1" fmla="*/ 538100 w 725639"/>
                  <a:gd name="connsiteY1" fmla="*/ 340265 h 353221"/>
                  <a:gd name="connsiteX2" fmla="*/ 523689 w 725639"/>
                  <a:gd name="connsiteY2" fmla="*/ 334441 h 353221"/>
                  <a:gd name="connsiteX3" fmla="*/ 480746 w 725639"/>
                  <a:gd name="connsiteY3" fmla="*/ 339994 h 353221"/>
                  <a:gd name="connsiteX4" fmla="*/ 465949 w 725639"/>
                  <a:gd name="connsiteY4" fmla="*/ 330128 h 353221"/>
                  <a:gd name="connsiteX5" fmla="*/ 458114 w 725639"/>
                  <a:gd name="connsiteY5" fmla="*/ 338073 h 353221"/>
                  <a:gd name="connsiteX6" fmla="*/ 413490 w 725639"/>
                  <a:gd name="connsiteY6" fmla="*/ 334847 h 353221"/>
                  <a:gd name="connsiteX7" fmla="*/ 382544 w 725639"/>
                  <a:gd name="connsiteY7" fmla="*/ 352431 h 353221"/>
                  <a:gd name="connsiteX8" fmla="*/ 340288 w 725639"/>
                  <a:gd name="connsiteY8" fmla="*/ 342720 h 353221"/>
                  <a:gd name="connsiteX9" fmla="*/ 307199 w 725639"/>
                  <a:gd name="connsiteY9" fmla="*/ 353221 h 353221"/>
                  <a:gd name="connsiteX10" fmla="*/ 295153 w 725639"/>
                  <a:gd name="connsiteY10" fmla="*/ 344984 h 353221"/>
                  <a:gd name="connsiteX11" fmla="*/ 295096 w 725639"/>
                  <a:gd name="connsiteY11" fmla="*/ 345050 h 353221"/>
                  <a:gd name="connsiteX12" fmla="*/ 277464 w 725639"/>
                  <a:gd name="connsiteY12" fmla="*/ 344551 h 353221"/>
                  <a:gd name="connsiteX13" fmla="*/ 265020 w 725639"/>
                  <a:gd name="connsiteY13" fmla="*/ 339330 h 353221"/>
                  <a:gd name="connsiteX14" fmla="*/ 222063 w 725639"/>
                  <a:gd name="connsiteY14" fmla="*/ 345201 h 353221"/>
                  <a:gd name="connsiteX15" fmla="*/ 192824 w 725639"/>
                  <a:gd name="connsiteY15" fmla="*/ 324907 h 353221"/>
                  <a:gd name="connsiteX16" fmla="*/ 148090 w 725639"/>
                  <a:gd name="connsiteY16" fmla="*/ 324107 h 353221"/>
                  <a:gd name="connsiteX17" fmla="*/ 128611 w 725639"/>
                  <a:gd name="connsiteY17" fmla="*/ 300432 h 353221"/>
                  <a:gd name="connsiteX18" fmla="*/ 85152 w 725639"/>
                  <a:gd name="connsiteY18" fmla="*/ 293017 h 353221"/>
                  <a:gd name="connsiteX19" fmla="*/ 76763 w 725639"/>
                  <a:gd name="connsiteY19" fmla="*/ 267575 h 353221"/>
                  <a:gd name="connsiteX20" fmla="*/ 37539 w 725639"/>
                  <a:gd name="connsiteY20" fmla="*/ 254050 h 353221"/>
                  <a:gd name="connsiteX21" fmla="*/ 40810 w 725639"/>
                  <a:gd name="connsiteY21" fmla="*/ 228576 h 353221"/>
                  <a:gd name="connsiteX22" fmla="*/ 8494 w 725639"/>
                  <a:gd name="connsiteY22" fmla="*/ 209863 h 353221"/>
                  <a:gd name="connsiteX23" fmla="*/ 23205 w 725639"/>
                  <a:gd name="connsiteY23" fmla="*/ 186092 h 353221"/>
                  <a:gd name="connsiteX24" fmla="*/ 0 w 725639"/>
                  <a:gd name="connsiteY24" fmla="*/ 163464 h 353221"/>
                  <a:gd name="connsiteX25" fmla="*/ 25146 w 725639"/>
                  <a:gd name="connsiteY25" fmla="*/ 143015 h 353221"/>
                  <a:gd name="connsiteX26" fmla="*/ 12632 w 725639"/>
                  <a:gd name="connsiteY26" fmla="*/ 118018 h 353221"/>
                  <a:gd name="connsiteX27" fmla="*/ 46499 w 725639"/>
                  <a:gd name="connsiteY27" fmla="*/ 102286 h 353221"/>
                  <a:gd name="connsiteX28" fmla="*/ 45532 w 725639"/>
                  <a:gd name="connsiteY28" fmla="*/ 76620 h 353221"/>
                  <a:gd name="connsiteX29" fmla="*/ 85813 w 725639"/>
                  <a:gd name="connsiteY29" fmla="*/ 66677 h 353221"/>
                  <a:gd name="connsiteX30" fmla="*/ 96455 w 725639"/>
                  <a:gd name="connsiteY30" fmla="*/ 42092 h 353221"/>
                  <a:gd name="connsiteX31" fmla="*/ 140406 w 725639"/>
                  <a:gd name="connsiteY31" fmla="*/ 38615 h 353221"/>
                  <a:gd name="connsiteX32" fmla="*/ 161934 w 725639"/>
                  <a:gd name="connsiteY32" fmla="*/ 16788 h 353221"/>
                  <a:gd name="connsiteX33" fmla="*/ 206558 w 725639"/>
                  <a:gd name="connsiteY33" fmla="*/ 20014 h 353221"/>
                  <a:gd name="connsiteX34" fmla="*/ 237505 w 725639"/>
                  <a:gd name="connsiteY34" fmla="*/ 2431 h 353221"/>
                  <a:gd name="connsiteX35" fmla="*/ 279760 w 725639"/>
                  <a:gd name="connsiteY35" fmla="*/ 12141 h 353221"/>
                  <a:gd name="connsiteX36" fmla="*/ 318017 w 725639"/>
                  <a:gd name="connsiteY36" fmla="*/ 0 h 353221"/>
                  <a:gd name="connsiteX37" fmla="*/ 355028 w 725639"/>
                  <a:gd name="connsiteY37" fmla="*/ 15532 h 353221"/>
                  <a:gd name="connsiteX38" fmla="*/ 397985 w 725639"/>
                  <a:gd name="connsiteY38" fmla="*/ 9660 h 353221"/>
                  <a:gd name="connsiteX39" fmla="*/ 419961 w 725639"/>
                  <a:gd name="connsiteY39" fmla="*/ 24913 h 353221"/>
                  <a:gd name="connsiteX40" fmla="*/ 420018 w 725639"/>
                  <a:gd name="connsiteY40" fmla="*/ 24857 h 353221"/>
                  <a:gd name="connsiteX41" fmla="*/ 464645 w 725639"/>
                  <a:gd name="connsiteY41" fmla="*/ 28034 h 353221"/>
                  <a:gd name="connsiteX42" fmla="*/ 495556 w 725639"/>
                  <a:gd name="connsiteY42" fmla="*/ 11224 h 353221"/>
                  <a:gd name="connsiteX43" fmla="*/ 537826 w 725639"/>
                  <a:gd name="connsiteY43" fmla="*/ 20616 h 353221"/>
                  <a:gd name="connsiteX44" fmla="*/ 576058 w 725639"/>
                  <a:gd name="connsiteY44" fmla="*/ 9040 h 353221"/>
                  <a:gd name="connsiteX45" fmla="*/ 578064 w 725639"/>
                  <a:gd name="connsiteY45" fmla="*/ 9851 h 353221"/>
                  <a:gd name="connsiteX46" fmla="*/ 585395 w 725639"/>
                  <a:gd name="connsiteY46" fmla="*/ 18689 h 353221"/>
                  <a:gd name="connsiteX47" fmla="*/ 607259 w 725639"/>
                  <a:gd name="connsiteY47" fmla="*/ 21649 h 353221"/>
                  <a:gd name="connsiteX48" fmla="*/ 613094 w 725639"/>
                  <a:gd name="connsiteY48" fmla="*/ 24007 h 353221"/>
                  <a:gd name="connsiteX49" fmla="*/ 619018 w 725639"/>
                  <a:gd name="connsiteY49" fmla="*/ 23241 h 353221"/>
                  <a:gd name="connsiteX50" fmla="*/ 630963 w 725639"/>
                  <a:gd name="connsiteY50" fmla="*/ 24858 h 353221"/>
                  <a:gd name="connsiteX51" fmla="*/ 640884 w 725639"/>
                  <a:gd name="connsiteY51" fmla="*/ 53191 h 353221"/>
                  <a:gd name="connsiteX52" fmla="*/ 682332 w 725639"/>
                  <a:gd name="connsiteY52" fmla="*/ 66483 h 353221"/>
                  <a:gd name="connsiteX53" fmla="*/ 680123 w 725639"/>
                  <a:gd name="connsiteY53" fmla="*/ 95447 h 353221"/>
                  <a:gd name="connsiteX54" fmla="*/ 714625 w 725639"/>
                  <a:gd name="connsiteY54" fmla="*/ 114956 h 353221"/>
                  <a:gd name="connsiteX55" fmla="*/ 700432 w 725639"/>
                  <a:gd name="connsiteY55" fmla="*/ 142576 h 353221"/>
                  <a:gd name="connsiteX56" fmla="*/ 725639 w 725639"/>
                  <a:gd name="connsiteY56" fmla="*/ 166974 h 353221"/>
                  <a:gd name="connsiteX57" fmla="*/ 700432 w 725639"/>
                  <a:gd name="connsiteY57" fmla="*/ 191371 h 353221"/>
                  <a:gd name="connsiteX58" fmla="*/ 714625 w 725639"/>
                  <a:gd name="connsiteY58" fmla="*/ 218992 h 353221"/>
                  <a:gd name="connsiteX59" fmla="*/ 680123 w 725639"/>
                  <a:gd name="connsiteY59" fmla="*/ 238501 h 353221"/>
                  <a:gd name="connsiteX60" fmla="*/ 682332 w 725639"/>
                  <a:gd name="connsiteY60" fmla="*/ 267465 h 353221"/>
                  <a:gd name="connsiteX61" fmla="*/ 640884 w 725639"/>
                  <a:gd name="connsiteY61" fmla="*/ 280756 h 353221"/>
                  <a:gd name="connsiteX62" fmla="*/ 630963 w 725639"/>
                  <a:gd name="connsiteY62" fmla="*/ 309089 h 353221"/>
                  <a:gd name="connsiteX63" fmla="*/ 585395 w 725639"/>
                  <a:gd name="connsiteY63" fmla="*/ 315258 h 353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25639" h="353221">
                    <a:moveTo>
                      <a:pt x="564017" y="341029"/>
                    </a:moveTo>
                    <a:lnTo>
                      <a:pt x="538100" y="340265"/>
                    </a:lnTo>
                    <a:lnTo>
                      <a:pt x="523689" y="334441"/>
                    </a:lnTo>
                    <a:lnTo>
                      <a:pt x="480746" y="339994"/>
                    </a:lnTo>
                    <a:lnTo>
                      <a:pt x="465949" y="330128"/>
                    </a:lnTo>
                    <a:lnTo>
                      <a:pt x="458114" y="338073"/>
                    </a:lnTo>
                    <a:lnTo>
                      <a:pt x="413490" y="334847"/>
                    </a:lnTo>
                    <a:lnTo>
                      <a:pt x="382544" y="352431"/>
                    </a:lnTo>
                    <a:lnTo>
                      <a:pt x="340288" y="342720"/>
                    </a:lnTo>
                    <a:lnTo>
                      <a:pt x="307199" y="353221"/>
                    </a:lnTo>
                    <a:lnTo>
                      <a:pt x="295153" y="344984"/>
                    </a:lnTo>
                    <a:lnTo>
                      <a:pt x="295096" y="345050"/>
                    </a:lnTo>
                    <a:lnTo>
                      <a:pt x="277464" y="344551"/>
                    </a:lnTo>
                    <a:lnTo>
                      <a:pt x="265020" y="339330"/>
                    </a:lnTo>
                    <a:lnTo>
                      <a:pt x="222063" y="345201"/>
                    </a:lnTo>
                    <a:lnTo>
                      <a:pt x="192824" y="324907"/>
                    </a:lnTo>
                    <a:lnTo>
                      <a:pt x="148090" y="324107"/>
                    </a:lnTo>
                    <a:lnTo>
                      <a:pt x="128611" y="300432"/>
                    </a:lnTo>
                    <a:lnTo>
                      <a:pt x="85152" y="293017"/>
                    </a:lnTo>
                    <a:lnTo>
                      <a:pt x="76763" y="267575"/>
                    </a:lnTo>
                    <a:lnTo>
                      <a:pt x="37539" y="254050"/>
                    </a:lnTo>
                    <a:lnTo>
                      <a:pt x="40810" y="228576"/>
                    </a:lnTo>
                    <a:lnTo>
                      <a:pt x="8494" y="209863"/>
                    </a:lnTo>
                    <a:lnTo>
                      <a:pt x="23205" y="186092"/>
                    </a:lnTo>
                    <a:lnTo>
                      <a:pt x="0" y="163464"/>
                    </a:lnTo>
                    <a:lnTo>
                      <a:pt x="25146" y="143015"/>
                    </a:lnTo>
                    <a:lnTo>
                      <a:pt x="12632" y="118018"/>
                    </a:lnTo>
                    <a:lnTo>
                      <a:pt x="46499" y="102286"/>
                    </a:lnTo>
                    <a:lnTo>
                      <a:pt x="45532" y="76620"/>
                    </a:lnTo>
                    <a:lnTo>
                      <a:pt x="85813" y="66677"/>
                    </a:lnTo>
                    <a:lnTo>
                      <a:pt x="96455" y="42092"/>
                    </a:lnTo>
                    <a:lnTo>
                      <a:pt x="140406" y="38615"/>
                    </a:lnTo>
                    <a:lnTo>
                      <a:pt x="161934" y="16788"/>
                    </a:lnTo>
                    <a:lnTo>
                      <a:pt x="206558" y="20014"/>
                    </a:lnTo>
                    <a:lnTo>
                      <a:pt x="237505" y="2431"/>
                    </a:lnTo>
                    <a:lnTo>
                      <a:pt x="279760" y="12141"/>
                    </a:lnTo>
                    <a:lnTo>
                      <a:pt x="318017" y="0"/>
                    </a:lnTo>
                    <a:lnTo>
                      <a:pt x="355028" y="15532"/>
                    </a:lnTo>
                    <a:lnTo>
                      <a:pt x="397985" y="9660"/>
                    </a:lnTo>
                    <a:lnTo>
                      <a:pt x="419961" y="24913"/>
                    </a:lnTo>
                    <a:lnTo>
                      <a:pt x="420018" y="24857"/>
                    </a:lnTo>
                    <a:lnTo>
                      <a:pt x="464645" y="28034"/>
                    </a:lnTo>
                    <a:lnTo>
                      <a:pt x="495556" y="11224"/>
                    </a:lnTo>
                    <a:lnTo>
                      <a:pt x="537826" y="20616"/>
                    </a:lnTo>
                    <a:lnTo>
                      <a:pt x="576058" y="9040"/>
                    </a:lnTo>
                    <a:lnTo>
                      <a:pt x="578064" y="9851"/>
                    </a:lnTo>
                    <a:lnTo>
                      <a:pt x="585395" y="18689"/>
                    </a:lnTo>
                    <a:lnTo>
                      <a:pt x="607259" y="21649"/>
                    </a:lnTo>
                    <a:lnTo>
                      <a:pt x="613094" y="24007"/>
                    </a:lnTo>
                    <a:lnTo>
                      <a:pt x="619018" y="23241"/>
                    </a:lnTo>
                    <a:lnTo>
                      <a:pt x="630963" y="24858"/>
                    </a:lnTo>
                    <a:lnTo>
                      <a:pt x="640884" y="53191"/>
                    </a:lnTo>
                    <a:lnTo>
                      <a:pt x="682332" y="66483"/>
                    </a:lnTo>
                    <a:lnTo>
                      <a:pt x="680123" y="95447"/>
                    </a:lnTo>
                    <a:lnTo>
                      <a:pt x="714625" y="114956"/>
                    </a:lnTo>
                    <a:lnTo>
                      <a:pt x="700432" y="142576"/>
                    </a:lnTo>
                    <a:lnTo>
                      <a:pt x="725639" y="166974"/>
                    </a:lnTo>
                    <a:lnTo>
                      <a:pt x="700432" y="191371"/>
                    </a:lnTo>
                    <a:lnTo>
                      <a:pt x="714625" y="218992"/>
                    </a:lnTo>
                    <a:lnTo>
                      <a:pt x="680123" y="238501"/>
                    </a:lnTo>
                    <a:lnTo>
                      <a:pt x="682332" y="267465"/>
                    </a:lnTo>
                    <a:lnTo>
                      <a:pt x="640884" y="280756"/>
                    </a:lnTo>
                    <a:lnTo>
                      <a:pt x="630963" y="309089"/>
                    </a:lnTo>
                    <a:lnTo>
                      <a:pt x="585395" y="315258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3FBD289B-3720-4B23-A109-12ED7C307147}"/>
                  </a:ext>
                </a:extLst>
              </p:cNvPr>
              <p:cNvSpPr/>
              <p:nvPr/>
            </p:nvSpPr>
            <p:spPr bwMode="auto">
              <a:xfrm rot="11862155">
                <a:off x="2918726" y="3269158"/>
                <a:ext cx="331488" cy="297462"/>
              </a:xfrm>
              <a:custGeom>
                <a:avLst/>
                <a:gdLst>
                  <a:gd name="connsiteX0" fmla="*/ 122938 w 378950"/>
                  <a:gd name="connsiteY0" fmla="*/ 339676 h 339676"/>
                  <a:gd name="connsiteX1" fmla="*/ 115198 w 378950"/>
                  <a:gd name="connsiteY1" fmla="*/ 338148 h 339676"/>
                  <a:gd name="connsiteX2" fmla="*/ 97160 w 378950"/>
                  <a:gd name="connsiteY2" fmla="*/ 312787 h 339676"/>
                  <a:gd name="connsiteX3" fmla="*/ 76790 w 378950"/>
                  <a:gd name="connsiteY3" fmla="*/ 308767 h 339676"/>
                  <a:gd name="connsiteX4" fmla="*/ 75161 w 378950"/>
                  <a:gd name="connsiteY4" fmla="*/ 303052 h 339676"/>
                  <a:gd name="connsiteX5" fmla="*/ 51541 w 378950"/>
                  <a:gd name="connsiteY5" fmla="*/ 293631 h 339676"/>
                  <a:gd name="connsiteX6" fmla="*/ 46393 w 378950"/>
                  <a:gd name="connsiteY6" fmla="*/ 275574 h 339676"/>
                  <a:gd name="connsiteX7" fmla="*/ 38457 w 378950"/>
                  <a:gd name="connsiteY7" fmla="*/ 272408 h 339676"/>
                  <a:gd name="connsiteX8" fmla="*/ 39958 w 378950"/>
                  <a:gd name="connsiteY8" fmla="*/ 258882 h 339676"/>
                  <a:gd name="connsiteX9" fmla="*/ 10342 w 378950"/>
                  <a:gd name="connsiteY9" fmla="*/ 239044 h 339676"/>
                  <a:gd name="connsiteX10" fmla="*/ 11062 w 378950"/>
                  <a:gd name="connsiteY10" fmla="*/ 232557 h 339676"/>
                  <a:gd name="connsiteX11" fmla="*/ 22720 w 378950"/>
                  <a:gd name="connsiteY11" fmla="*/ 210765 h 339676"/>
                  <a:gd name="connsiteX12" fmla="*/ 0 w 378950"/>
                  <a:gd name="connsiteY12" fmla="*/ 185137 h 339676"/>
                  <a:gd name="connsiteX13" fmla="*/ 24621 w 378950"/>
                  <a:gd name="connsiteY13" fmla="*/ 161977 h 339676"/>
                  <a:gd name="connsiteX14" fmla="*/ 12368 w 378950"/>
                  <a:gd name="connsiteY14" fmla="*/ 133666 h 339676"/>
                  <a:gd name="connsiteX15" fmla="*/ 45528 w 378950"/>
                  <a:gd name="connsiteY15" fmla="*/ 115848 h 339676"/>
                  <a:gd name="connsiteX16" fmla="*/ 44581 w 378950"/>
                  <a:gd name="connsiteY16" fmla="*/ 86779 h 339676"/>
                  <a:gd name="connsiteX17" fmla="*/ 84022 w 378950"/>
                  <a:gd name="connsiteY17" fmla="*/ 75517 h 339676"/>
                  <a:gd name="connsiteX18" fmla="*/ 94442 w 378950"/>
                  <a:gd name="connsiteY18" fmla="*/ 47673 h 339676"/>
                  <a:gd name="connsiteX19" fmla="*/ 137475 w 378950"/>
                  <a:gd name="connsiteY19" fmla="*/ 43735 h 339676"/>
                  <a:gd name="connsiteX20" fmla="*/ 158554 w 378950"/>
                  <a:gd name="connsiteY20" fmla="*/ 19013 h 339676"/>
                  <a:gd name="connsiteX21" fmla="*/ 202247 w 378950"/>
                  <a:gd name="connsiteY21" fmla="*/ 22667 h 339676"/>
                  <a:gd name="connsiteX22" fmla="*/ 232549 w 378950"/>
                  <a:gd name="connsiteY22" fmla="*/ 2754 h 339676"/>
                  <a:gd name="connsiteX23" fmla="*/ 273922 w 378950"/>
                  <a:gd name="connsiteY23" fmla="*/ 13751 h 339676"/>
                  <a:gd name="connsiteX24" fmla="*/ 311380 w 378950"/>
                  <a:gd name="connsiteY24" fmla="*/ 0 h 339676"/>
                  <a:gd name="connsiteX25" fmla="*/ 347619 w 378950"/>
                  <a:gd name="connsiteY25" fmla="*/ 17591 h 339676"/>
                  <a:gd name="connsiteX26" fmla="*/ 378950 w 378950"/>
                  <a:gd name="connsiteY26" fmla="*/ 12637 h 339676"/>
                  <a:gd name="connsiteX27" fmla="*/ 354485 w 378950"/>
                  <a:gd name="connsiteY27" fmla="*/ 23226 h 339676"/>
                  <a:gd name="connsiteX28" fmla="*/ 313990 w 378950"/>
                  <a:gd name="connsiteY28" fmla="*/ 10535 h 339676"/>
                  <a:gd name="connsiteX29" fmla="*/ 284332 w 378950"/>
                  <a:gd name="connsiteY29" fmla="*/ 33516 h 339676"/>
                  <a:gd name="connsiteX30" fmla="*/ 241567 w 378950"/>
                  <a:gd name="connsiteY30" fmla="*/ 29300 h 339676"/>
                  <a:gd name="connsiteX31" fmla="*/ 220937 w 378950"/>
                  <a:gd name="connsiteY31" fmla="*/ 57827 h 339676"/>
                  <a:gd name="connsiteX32" fmla="*/ 178816 w 378950"/>
                  <a:gd name="connsiteY32" fmla="*/ 62372 h 339676"/>
                  <a:gd name="connsiteX33" fmla="*/ 168618 w 378950"/>
                  <a:gd name="connsiteY33" fmla="*/ 94505 h 339676"/>
                  <a:gd name="connsiteX34" fmla="*/ 130015 w 378950"/>
                  <a:gd name="connsiteY34" fmla="*/ 107501 h 339676"/>
                  <a:gd name="connsiteX35" fmla="*/ 130942 w 378950"/>
                  <a:gd name="connsiteY35" fmla="*/ 141045 h 339676"/>
                  <a:gd name="connsiteX36" fmla="*/ 98485 w 378950"/>
                  <a:gd name="connsiteY36" fmla="*/ 161607 h 339676"/>
                  <a:gd name="connsiteX37" fmla="*/ 110478 w 378950"/>
                  <a:gd name="connsiteY37" fmla="*/ 194279 h 339676"/>
                  <a:gd name="connsiteX38" fmla="*/ 86380 w 378950"/>
                  <a:gd name="connsiteY38" fmla="*/ 221006 h 339676"/>
                  <a:gd name="connsiteX39" fmla="*/ 108618 w 378950"/>
                  <a:gd name="connsiteY39" fmla="*/ 250580 h 339676"/>
                  <a:gd name="connsiteX40" fmla="*/ 94520 w 378950"/>
                  <a:gd name="connsiteY40" fmla="*/ 281649 h 339676"/>
                  <a:gd name="connsiteX41" fmla="*/ 125490 w 378950"/>
                  <a:gd name="connsiteY41" fmla="*/ 306107 h 339676"/>
                  <a:gd name="connsiteX42" fmla="*/ 122354 w 378950"/>
                  <a:gd name="connsiteY42" fmla="*/ 339401 h 339676"/>
                  <a:gd name="connsiteX43" fmla="*/ 122938 w 378950"/>
                  <a:gd name="connsiteY43" fmla="*/ 339676 h 33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78950" h="339676">
                    <a:moveTo>
                      <a:pt x="122938" y="339676"/>
                    </a:moveTo>
                    <a:lnTo>
                      <a:pt x="115198" y="338148"/>
                    </a:lnTo>
                    <a:lnTo>
                      <a:pt x="97160" y="312787"/>
                    </a:lnTo>
                    <a:lnTo>
                      <a:pt x="76790" y="308767"/>
                    </a:lnTo>
                    <a:lnTo>
                      <a:pt x="75161" y="303052"/>
                    </a:lnTo>
                    <a:lnTo>
                      <a:pt x="51541" y="293631"/>
                    </a:lnTo>
                    <a:lnTo>
                      <a:pt x="46393" y="275574"/>
                    </a:lnTo>
                    <a:lnTo>
                      <a:pt x="38457" y="272408"/>
                    </a:lnTo>
                    <a:lnTo>
                      <a:pt x="39958" y="258882"/>
                    </a:lnTo>
                    <a:lnTo>
                      <a:pt x="10342" y="239044"/>
                    </a:lnTo>
                    <a:lnTo>
                      <a:pt x="11062" y="232557"/>
                    </a:lnTo>
                    <a:lnTo>
                      <a:pt x="22720" y="210765"/>
                    </a:lnTo>
                    <a:lnTo>
                      <a:pt x="0" y="185137"/>
                    </a:lnTo>
                    <a:lnTo>
                      <a:pt x="24621" y="161977"/>
                    </a:lnTo>
                    <a:lnTo>
                      <a:pt x="12368" y="133666"/>
                    </a:lnTo>
                    <a:lnTo>
                      <a:pt x="45528" y="115848"/>
                    </a:lnTo>
                    <a:lnTo>
                      <a:pt x="44581" y="86779"/>
                    </a:lnTo>
                    <a:lnTo>
                      <a:pt x="84022" y="75517"/>
                    </a:lnTo>
                    <a:lnTo>
                      <a:pt x="94442" y="47673"/>
                    </a:lnTo>
                    <a:lnTo>
                      <a:pt x="137475" y="43735"/>
                    </a:lnTo>
                    <a:lnTo>
                      <a:pt x="158554" y="19013"/>
                    </a:lnTo>
                    <a:lnTo>
                      <a:pt x="202247" y="22667"/>
                    </a:lnTo>
                    <a:lnTo>
                      <a:pt x="232549" y="2754"/>
                    </a:lnTo>
                    <a:lnTo>
                      <a:pt x="273922" y="13751"/>
                    </a:lnTo>
                    <a:lnTo>
                      <a:pt x="311380" y="0"/>
                    </a:lnTo>
                    <a:lnTo>
                      <a:pt x="347619" y="17591"/>
                    </a:lnTo>
                    <a:lnTo>
                      <a:pt x="378950" y="12637"/>
                    </a:lnTo>
                    <a:lnTo>
                      <a:pt x="354485" y="23226"/>
                    </a:lnTo>
                    <a:lnTo>
                      <a:pt x="313990" y="10535"/>
                    </a:lnTo>
                    <a:lnTo>
                      <a:pt x="284332" y="33516"/>
                    </a:lnTo>
                    <a:lnTo>
                      <a:pt x="241567" y="29300"/>
                    </a:lnTo>
                    <a:lnTo>
                      <a:pt x="220937" y="57827"/>
                    </a:lnTo>
                    <a:lnTo>
                      <a:pt x="178816" y="62372"/>
                    </a:lnTo>
                    <a:lnTo>
                      <a:pt x="168618" y="94505"/>
                    </a:lnTo>
                    <a:lnTo>
                      <a:pt x="130015" y="107501"/>
                    </a:lnTo>
                    <a:lnTo>
                      <a:pt x="130942" y="141045"/>
                    </a:lnTo>
                    <a:lnTo>
                      <a:pt x="98485" y="161607"/>
                    </a:lnTo>
                    <a:lnTo>
                      <a:pt x="110478" y="194279"/>
                    </a:lnTo>
                    <a:lnTo>
                      <a:pt x="86380" y="221006"/>
                    </a:lnTo>
                    <a:lnTo>
                      <a:pt x="108618" y="250580"/>
                    </a:lnTo>
                    <a:lnTo>
                      <a:pt x="94520" y="281649"/>
                    </a:lnTo>
                    <a:lnTo>
                      <a:pt x="125490" y="306107"/>
                    </a:lnTo>
                    <a:lnTo>
                      <a:pt x="122354" y="339401"/>
                    </a:lnTo>
                    <a:lnTo>
                      <a:pt x="122938" y="339676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E7A91033-A555-4FE3-B5F4-23EA5B4A5E0B}"/>
                </a:ext>
              </a:extLst>
            </p:cNvPr>
            <p:cNvGrpSpPr/>
            <p:nvPr/>
          </p:nvGrpSpPr>
          <p:grpSpPr>
            <a:xfrm>
              <a:off x="4859620" y="3961185"/>
              <a:ext cx="496873" cy="293947"/>
              <a:chOff x="2589774" y="3146295"/>
              <a:chExt cx="710496" cy="420325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923CE9A0-85FB-49B2-A003-05A572E7FF5B}"/>
                  </a:ext>
                </a:extLst>
              </p:cNvPr>
              <p:cNvSpPr/>
              <p:nvPr/>
            </p:nvSpPr>
            <p:spPr bwMode="auto">
              <a:xfrm rot="11862155">
                <a:off x="2589774" y="3146295"/>
                <a:ext cx="710496" cy="400054"/>
              </a:xfrm>
              <a:custGeom>
                <a:avLst/>
                <a:gdLst>
                  <a:gd name="connsiteX0" fmla="*/ 564017 w 725639"/>
                  <a:gd name="connsiteY0" fmla="*/ 341029 h 353221"/>
                  <a:gd name="connsiteX1" fmla="*/ 538100 w 725639"/>
                  <a:gd name="connsiteY1" fmla="*/ 340265 h 353221"/>
                  <a:gd name="connsiteX2" fmla="*/ 523689 w 725639"/>
                  <a:gd name="connsiteY2" fmla="*/ 334441 h 353221"/>
                  <a:gd name="connsiteX3" fmla="*/ 480746 w 725639"/>
                  <a:gd name="connsiteY3" fmla="*/ 339994 h 353221"/>
                  <a:gd name="connsiteX4" fmla="*/ 465949 w 725639"/>
                  <a:gd name="connsiteY4" fmla="*/ 330128 h 353221"/>
                  <a:gd name="connsiteX5" fmla="*/ 458114 w 725639"/>
                  <a:gd name="connsiteY5" fmla="*/ 338073 h 353221"/>
                  <a:gd name="connsiteX6" fmla="*/ 413490 w 725639"/>
                  <a:gd name="connsiteY6" fmla="*/ 334847 h 353221"/>
                  <a:gd name="connsiteX7" fmla="*/ 382544 w 725639"/>
                  <a:gd name="connsiteY7" fmla="*/ 352431 h 353221"/>
                  <a:gd name="connsiteX8" fmla="*/ 340288 w 725639"/>
                  <a:gd name="connsiteY8" fmla="*/ 342720 h 353221"/>
                  <a:gd name="connsiteX9" fmla="*/ 307199 w 725639"/>
                  <a:gd name="connsiteY9" fmla="*/ 353221 h 353221"/>
                  <a:gd name="connsiteX10" fmla="*/ 295153 w 725639"/>
                  <a:gd name="connsiteY10" fmla="*/ 344984 h 353221"/>
                  <a:gd name="connsiteX11" fmla="*/ 295096 w 725639"/>
                  <a:gd name="connsiteY11" fmla="*/ 345050 h 353221"/>
                  <a:gd name="connsiteX12" fmla="*/ 277464 w 725639"/>
                  <a:gd name="connsiteY12" fmla="*/ 344551 h 353221"/>
                  <a:gd name="connsiteX13" fmla="*/ 265020 w 725639"/>
                  <a:gd name="connsiteY13" fmla="*/ 339330 h 353221"/>
                  <a:gd name="connsiteX14" fmla="*/ 222063 w 725639"/>
                  <a:gd name="connsiteY14" fmla="*/ 345201 h 353221"/>
                  <a:gd name="connsiteX15" fmla="*/ 192824 w 725639"/>
                  <a:gd name="connsiteY15" fmla="*/ 324907 h 353221"/>
                  <a:gd name="connsiteX16" fmla="*/ 148090 w 725639"/>
                  <a:gd name="connsiteY16" fmla="*/ 324107 h 353221"/>
                  <a:gd name="connsiteX17" fmla="*/ 128611 w 725639"/>
                  <a:gd name="connsiteY17" fmla="*/ 300432 h 353221"/>
                  <a:gd name="connsiteX18" fmla="*/ 85152 w 725639"/>
                  <a:gd name="connsiteY18" fmla="*/ 293017 h 353221"/>
                  <a:gd name="connsiteX19" fmla="*/ 76763 w 725639"/>
                  <a:gd name="connsiteY19" fmla="*/ 267575 h 353221"/>
                  <a:gd name="connsiteX20" fmla="*/ 37539 w 725639"/>
                  <a:gd name="connsiteY20" fmla="*/ 254050 h 353221"/>
                  <a:gd name="connsiteX21" fmla="*/ 40810 w 725639"/>
                  <a:gd name="connsiteY21" fmla="*/ 228576 h 353221"/>
                  <a:gd name="connsiteX22" fmla="*/ 8494 w 725639"/>
                  <a:gd name="connsiteY22" fmla="*/ 209863 h 353221"/>
                  <a:gd name="connsiteX23" fmla="*/ 23205 w 725639"/>
                  <a:gd name="connsiteY23" fmla="*/ 186092 h 353221"/>
                  <a:gd name="connsiteX24" fmla="*/ 0 w 725639"/>
                  <a:gd name="connsiteY24" fmla="*/ 163464 h 353221"/>
                  <a:gd name="connsiteX25" fmla="*/ 25146 w 725639"/>
                  <a:gd name="connsiteY25" fmla="*/ 143015 h 353221"/>
                  <a:gd name="connsiteX26" fmla="*/ 12632 w 725639"/>
                  <a:gd name="connsiteY26" fmla="*/ 118018 h 353221"/>
                  <a:gd name="connsiteX27" fmla="*/ 46499 w 725639"/>
                  <a:gd name="connsiteY27" fmla="*/ 102286 h 353221"/>
                  <a:gd name="connsiteX28" fmla="*/ 45532 w 725639"/>
                  <a:gd name="connsiteY28" fmla="*/ 76620 h 353221"/>
                  <a:gd name="connsiteX29" fmla="*/ 85813 w 725639"/>
                  <a:gd name="connsiteY29" fmla="*/ 66677 h 353221"/>
                  <a:gd name="connsiteX30" fmla="*/ 96455 w 725639"/>
                  <a:gd name="connsiteY30" fmla="*/ 42092 h 353221"/>
                  <a:gd name="connsiteX31" fmla="*/ 140406 w 725639"/>
                  <a:gd name="connsiteY31" fmla="*/ 38615 h 353221"/>
                  <a:gd name="connsiteX32" fmla="*/ 161934 w 725639"/>
                  <a:gd name="connsiteY32" fmla="*/ 16788 h 353221"/>
                  <a:gd name="connsiteX33" fmla="*/ 206558 w 725639"/>
                  <a:gd name="connsiteY33" fmla="*/ 20014 h 353221"/>
                  <a:gd name="connsiteX34" fmla="*/ 237505 w 725639"/>
                  <a:gd name="connsiteY34" fmla="*/ 2431 h 353221"/>
                  <a:gd name="connsiteX35" fmla="*/ 279760 w 725639"/>
                  <a:gd name="connsiteY35" fmla="*/ 12141 h 353221"/>
                  <a:gd name="connsiteX36" fmla="*/ 318017 w 725639"/>
                  <a:gd name="connsiteY36" fmla="*/ 0 h 353221"/>
                  <a:gd name="connsiteX37" fmla="*/ 355028 w 725639"/>
                  <a:gd name="connsiteY37" fmla="*/ 15532 h 353221"/>
                  <a:gd name="connsiteX38" fmla="*/ 397985 w 725639"/>
                  <a:gd name="connsiteY38" fmla="*/ 9660 h 353221"/>
                  <a:gd name="connsiteX39" fmla="*/ 419961 w 725639"/>
                  <a:gd name="connsiteY39" fmla="*/ 24913 h 353221"/>
                  <a:gd name="connsiteX40" fmla="*/ 420018 w 725639"/>
                  <a:gd name="connsiteY40" fmla="*/ 24857 h 353221"/>
                  <a:gd name="connsiteX41" fmla="*/ 464645 w 725639"/>
                  <a:gd name="connsiteY41" fmla="*/ 28034 h 353221"/>
                  <a:gd name="connsiteX42" fmla="*/ 495556 w 725639"/>
                  <a:gd name="connsiteY42" fmla="*/ 11224 h 353221"/>
                  <a:gd name="connsiteX43" fmla="*/ 537826 w 725639"/>
                  <a:gd name="connsiteY43" fmla="*/ 20616 h 353221"/>
                  <a:gd name="connsiteX44" fmla="*/ 576058 w 725639"/>
                  <a:gd name="connsiteY44" fmla="*/ 9040 h 353221"/>
                  <a:gd name="connsiteX45" fmla="*/ 578064 w 725639"/>
                  <a:gd name="connsiteY45" fmla="*/ 9851 h 353221"/>
                  <a:gd name="connsiteX46" fmla="*/ 585395 w 725639"/>
                  <a:gd name="connsiteY46" fmla="*/ 18689 h 353221"/>
                  <a:gd name="connsiteX47" fmla="*/ 607259 w 725639"/>
                  <a:gd name="connsiteY47" fmla="*/ 21649 h 353221"/>
                  <a:gd name="connsiteX48" fmla="*/ 613094 w 725639"/>
                  <a:gd name="connsiteY48" fmla="*/ 24007 h 353221"/>
                  <a:gd name="connsiteX49" fmla="*/ 619018 w 725639"/>
                  <a:gd name="connsiteY49" fmla="*/ 23241 h 353221"/>
                  <a:gd name="connsiteX50" fmla="*/ 630963 w 725639"/>
                  <a:gd name="connsiteY50" fmla="*/ 24858 h 353221"/>
                  <a:gd name="connsiteX51" fmla="*/ 640884 w 725639"/>
                  <a:gd name="connsiteY51" fmla="*/ 53191 h 353221"/>
                  <a:gd name="connsiteX52" fmla="*/ 682332 w 725639"/>
                  <a:gd name="connsiteY52" fmla="*/ 66483 h 353221"/>
                  <a:gd name="connsiteX53" fmla="*/ 680123 w 725639"/>
                  <a:gd name="connsiteY53" fmla="*/ 95447 h 353221"/>
                  <a:gd name="connsiteX54" fmla="*/ 714625 w 725639"/>
                  <a:gd name="connsiteY54" fmla="*/ 114956 h 353221"/>
                  <a:gd name="connsiteX55" fmla="*/ 700432 w 725639"/>
                  <a:gd name="connsiteY55" fmla="*/ 142576 h 353221"/>
                  <a:gd name="connsiteX56" fmla="*/ 725639 w 725639"/>
                  <a:gd name="connsiteY56" fmla="*/ 166974 h 353221"/>
                  <a:gd name="connsiteX57" fmla="*/ 700432 w 725639"/>
                  <a:gd name="connsiteY57" fmla="*/ 191371 h 353221"/>
                  <a:gd name="connsiteX58" fmla="*/ 714625 w 725639"/>
                  <a:gd name="connsiteY58" fmla="*/ 218992 h 353221"/>
                  <a:gd name="connsiteX59" fmla="*/ 680123 w 725639"/>
                  <a:gd name="connsiteY59" fmla="*/ 238501 h 353221"/>
                  <a:gd name="connsiteX60" fmla="*/ 682332 w 725639"/>
                  <a:gd name="connsiteY60" fmla="*/ 267465 h 353221"/>
                  <a:gd name="connsiteX61" fmla="*/ 640884 w 725639"/>
                  <a:gd name="connsiteY61" fmla="*/ 280756 h 353221"/>
                  <a:gd name="connsiteX62" fmla="*/ 630963 w 725639"/>
                  <a:gd name="connsiteY62" fmla="*/ 309089 h 353221"/>
                  <a:gd name="connsiteX63" fmla="*/ 585395 w 725639"/>
                  <a:gd name="connsiteY63" fmla="*/ 315258 h 353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25639" h="353221">
                    <a:moveTo>
                      <a:pt x="564017" y="341029"/>
                    </a:moveTo>
                    <a:lnTo>
                      <a:pt x="538100" y="340265"/>
                    </a:lnTo>
                    <a:lnTo>
                      <a:pt x="523689" y="334441"/>
                    </a:lnTo>
                    <a:lnTo>
                      <a:pt x="480746" y="339994"/>
                    </a:lnTo>
                    <a:lnTo>
                      <a:pt x="465949" y="330128"/>
                    </a:lnTo>
                    <a:lnTo>
                      <a:pt x="458114" y="338073"/>
                    </a:lnTo>
                    <a:lnTo>
                      <a:pt x="413490" y="334847"/>
                    </a:lnTo>
                    <a:lnTo>
                      <a:pt x="382544" y="352431"/>
                    </a:lnTo>
                    <a:lnTo>
                      <a:pt x="340288" y="342720"/>
                    </a:lnTo>
                    <a:lnTo>
                      <a:pt x="307199" y="353221"/>
                    </a:lnTo>
                    <a:lnTo>
                      <a:pt x="295153" y="344984"/>
                    </a:lnTo>
                    <a:lnTo>
                      <a:pt x="295096" y="345050"/>
                    </a:lnTo>
                    <a:lnTo>
                      <a:pt x="277464" y="344551"/>
                    </a:lnTo>
                    <a:lnTo>
                      <a:pt x="265020" y="339330"/>
                    </a:lnTo>
                    <a:lnTo>
                      <a:pt x="222063" y="345201"/>
                    </a:lnTo>
                    <a:lnTo>
                      <a:pt x="192824" y="324907"/>
                    </a:lnTo>
                    <a:lnTo>
                      <a:pt x="148090" y="324107"/>
                    </a:lnTo>
                    <a:lnTo>
                      <a:pt x="128611" y="300432"/>
                    </a:lnTo>
                    <a:lnTo>
                      <a:pt x="85152" y="293017"/>
                    </a:lnTo>
                    <a:lnTo>
                      <a:pt x="76763" y="267575"/>
                    </a:lnTo>
                    <a:lnTo>
                      <a:pt x="37539" y="254050"/>
                    </a:lnTo>
                    <a:lnTo>
                      <a:pt x="40810" y="228576"/>
                    </a:lnTo>
                    <a:lnTo>
                      <a:pt x="8494" y="209863"/>
                    </a:lnTo>
                    <a:lnTo>
                      <a:pt x="23205" y="186092"/>
                    </a:lnTo>
                    <a:lnTo>
                      <a:pt x="0" y="163464"/>
                    </a:lnTo>
                    <a:lnTo>
                      <a:pt x="25146" y="143015"/>
                    </a:lnTo>
                    <a:lnTo>
                      <a:pt x="12632" y="118018"/>
                    </a:lnTo>
                    <a:lnTo>
                      <a:pt x="46499" y="102286"/>
                    </a:lnTo>
                    <a:lnTo>
                      <a:pt x="45532" y="76620"/>
                    </a:lnTo>
                    <a:lnTo>
                      <a:pt x="85813" y="66677"/>
                    </a:lnTo>
                    <a:lnTo>
                      <a:pt x="96455" y="42092"/>
                    </a:lnTo>
                    <a:lnTo>
                      <a:pt x="140406" y="38615"/>
                    </a:lnTo>
                    <a:lnTo>
                      <a:pt x="161934" y="16788"/>
                    </a:lnTo>
                    <a:lnTo>
                      <a:pt x="206558" y="20014"/>
                    </a:lnTo>
                    <a:lnTo>
                      <a:pt x="237505" y="2431"/>
                    </a:lnTo>
                    <a:lnTo>
                      <a:pt x="279760" y="12141"/>
                    </a:lnTo>
                    <a:lnTo>
                      <a:pt x="318017" y="0"/>
                    </a:lnTo>
                    <a:lnTo>
                      <a:pt x="355028" y="15532"/>
                    </a:lnTo>
                    <a:lnTo>
                      <a:pt x="397985" y="9660"/>
                    </a:lnTo>
                    <a:lnTo>
                      <a:pt x="419961" y="24913"/>
                    </a:lnTo>
                    <a:lnTo>
                      <a:pt x="420018" y="24857"/>
                    </a:lnTo>
                    <a:lnTo>
                      <a:pt x="464645" y="28034"/>
                    </a:lnTo>
                    <a:lnTo>
                      <a:pt x="495556" y="11224"/>
                    </a:lnTo>
                    <a:lnTo>
                      <a:pt x="537826" y="20616"/>
                    </a:lnTo>
                    <a:lnTo>
                      <a:pt x="576058" y="9040"/>
                    </a:lnTo>
                    <a:lnTo>
                      <a:pt x="578064" y="9851"/>
                    </a:lnTo>
                    <a:lnTo>
                      <a:pt x="585395" y="18689"/>
                    </a:lnTo>
                    <a:lnTo>
                      <a:pt x="607259" y="21649"/>
                    </a:lnTo>
                    <a:lnTo>
                      <a:pt x="613094" y="24007"/>
                    </a:lnTo>
                    <a:lnTo>
                      <a:pt x="619018" y="23241"/>
                    </a:lnTo>
                    <a:lnTo>
                      <a:pt x="630963" y="24858"/>
                    </a:lnTo>
                    <a:lnTo>
                      <a:pt x="640884" y="53191"/>
                    </a:lnTo>
                    <a:lnTo>
                      <a:pt x="682332" y="66483"/>
                    </a:lnTo>
                    <a:lnTo>
                      <a:pt x="680123" y="95447"/>
                    </a:lnTo>
                    <a:lnTo>
                      <a:pt x="714625" y="114956"/>
                    </a:lnTo>
                    <a:lnTo>
                      <a:pt x="700432" y="142576"/>
                    </a:lnTo>
                    <a:lnTo>
                      <a:pt x="725639" y="166974"/>
                    </a:lnTo>
                    <a:lnTo>
                      <a:pt x="700432" y="191371"/>
                    </a:lnTo>
                    <a:lnTo>
                      <a:pt x="714625" y="218992"/>
                    </a:lnTo>
                    <a:lnTo>
                      <a:pt x="680123" y="238501"/>
                    </a:lnTo>
                    <a:lnTo>
                      <a:pt x="682332" y="267465"/>
                    </a:lnTo>
                    <a:lnTo>
                      <a:pt x="640884" y="280756"/>
                    </a:lnTo>
                    <a:lnTo>
                      <a:pt x="630963" y="309089"/>
                    </a:lnTo>
                    <a:lnTo>
                      <a:pt x="585395" y="315258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1C79E777-5327-48B6-8779-F36B2A7074C8}"/>
                  </a:ext>
                </a:extLst>
              </p:cNvPr>
              <p:cNvSpPr/>
              <p:nvPr/>
            </p:nvSpPr>
            <p:spPr bwMode="auto">
              <a:xfrm rot="11862155">
                <a:off x="2918726" y="3269158"/>
                <a:ext cx="331488" cy="297462"/>
              </a:xfrm>
              <a:custGeom>
                <a:avLst/>
                <a:gdLst>
                  <a:gd name="connsiteX0" fmla="*/ 122938 w 378950"/>
                  <a:gd name="connsiteY0" fmla="*/ 339676 h 339676"/>
                  <a:gd name="connsiteX1" fmla="*/ 115198 w 378950"/>
                  <a:gd name="connsiteY1" fmla="*/ 338148 h 339676"/>
                  <a:gd name="connsiteX2" fmla="*/ 97160 w 378950"/>
                  <a:gd name="connsiteY2" fmla="*/ 312787 h 339676"/>
                  <a:gd name="connsiteX3" fmla="*/ 76790 w 378950"/>
                  <a:gd name="connsiteY3" fmla="*/ 308767 h 339676"/>
                  <a:gd name="connsiteX4" fmla="*/ 75161 w 378950"/>
                  <a:gd name="connsiteY4" fmla="*/ 303052 h 339676"/>
                  <a:gd name="connsiteX5" fmla="*/ 51541 w 378950"/>
                  <a:gd name="connsiteY5" fmla="*/ 293631 h 339676"/>
                  <a:gd name="connsiteX6" fmla="*/ 46393 w 378950"/>
                  <a:gd name="connsiteY6" fmla="*/ 275574 h 339676"/>
                  <a:gd name="connsiteX7" fmla="*/ 38457 w 378950"/>
                  <a:gd name="connsiteY7" fmla="*/ 272408 h 339676"/>
                  <a:gd name="connsiteX8" fmla="*/ 39958 w 378950"/>
                  <a:gd name="connsiteY8" fmla="*/ 258882 h 339676"/>
                  <a:gd name="connsiteX9" fmla="*/ 10342 w 378950"/>
                  <a:gd name="connsiteY9" fmla="*/ 239044 h 339676"/>
                  <a:gd name="connsiteX10" fmla="*/ 11062 w 378950"/>
                  <a:gd name="connsiteY10" fmla="*/ 232557 h 339676"/>
                  <a:gd name="connsiteX11" fmla="*/ 22720 w 378950"/>
                  <a:gd name="connsiteY11" fmla="*/ 210765 h 339676"/>
                  <a:gd name="connsiteX12" fmla="*/ 0 w 378950"/>
                  <a:gd name="connsiteY12" fmla="*/ 185137 h 339676"/>
                  <a:gd name="connsiteX13" fmla="*/ 24621 w 378950"/>
                  <a:gd name="connsiteY13" fmla="*/ 161977 h 339676"/>
                  <a:gd name="connsiteX14" fmla="*/ 12368 w 378950"/>
                  <a:gd name="connsiteY14" fmla="*/ 133666 h 339676"/>
                  <a:gd name="connsiteX15" fmla="*/ 45528 w 378950"/>
                  <a:gd name="connsiteY15" fmla="*/ 115848 h 339676"/>
                  <a:gd name="connsiteX16" fmla="*/ 44581 w 378950"/>
                  <a:gd name="connsiteY16" fmla="*/ 86779 h 339676"/>
                  <a:gd name="connsiteX17" fmla="*/ 84022 w 378950"/>
                  <a:gd name="connsiteY17" fmla="*/ 75517 h 339676"/>
                  <a:gd name="connsiteX18" fmla="*/ 94442 w 378950"/>
                  <a:gd name="connsiteY18" fmla="*/ 47673 h 339676"/>
                  <a:gd name="connsiteX19" fmla="*/ 137475 w 378950"/>
                  <a:gd name="connsiteY19" fmla="*/ 43735 h 339676"/>
                  <a:gd name="connsiteX20" fmla="*/ 158554 w 378950"/>
                  <a:gd name="connsiteY20" fmla="*/ 19013 h 339676"/>
                  <a:gd name="connsiteX21" fmla="*/ 202247 w 378950"/>
                  <a:gd name="connsiteY21" fmla="*/ 22667 h 339676"/>
                  <a:gd name="connsiteX22" fmla="*/ 232549 w 378950"/>
                  <a:gd name="connsiteY22" fmla="*/ 2754 h 339676"/>
                  <a:gd name="connsiteX23" fmla="*/ 273922 w 378950"/>
                  <a:gd name="connsiteY23" fmla="*/ 13751 h 339676"/>
                  <a:gd name="connsiteX24" fmla="*/ 311380 w 378950"/>
                  <a:gd name="connsiteY24" fmla="*/ 0 h 339676"/>
                  <a:gd name="connsiteX25" fmla="*/ 347619 w 378950"/>
                  <a:gd name="connsiteY25" fmla="*/ 17591 h 339676"/>
                  <a:gd name="connsiteX26" fmla="*/ 378950 w 378950"/>
                  <a:gd name="connsiteY26" fmla="*/ 12637 h 339676"/>
                  <a:gd name="connsiteX27" fmla="*/ 354485 w 378950"/>
                  <a:gd name="connsiteY27" fmla="*/ 23226 h 339676"/>
                  <a:gd name="connsiteX28" fmla="*/ 313990 w 378950"/>
                  <a:gd name="connsiteY28" fmla="*/ 10535 h 339676"/>
                  <a:gd name="connsiteX29" fmla="*/ 284332 w 378950"/>
                  <a:gd name="connsiteY29" fmla="*/ 33516 h 339676"/>
                  <a:gd name="connsiteX30" fmla="*/ 241567 w 378950"/>
                  <a:gd name="connsiteY30" fmla="*/ 29300 h 339676"/>
                  <a:gd name="connsiteX31" fmla="*/ 220937 w 378950"/>
                  <a:gd name="connsiteY31" fmla="*/ 57827 h 339676"/>
                  <a:gd name="connsiteX32" fmla="*/ 178816 w 378950"/>
                  <a:gd name="connsiteY32" fmla="*/ 62372 h 339676"/>
                  <a:gd name="connsiteX33" fmla="*/ 168618 w 378950"/>
                  <a:gd name="connsiteY33" fmla="*/ 94505 h 339676"/>
                  <a:gd name="connsiteX34" fmla="*/ 130015 w 378950"/>
                  <a:gd name="connsiteY34" fmla="*/ 107501 h 339676"/>
                  <a:gd name="connsiteX35" fmla="*/ 130942 w 378950"/>
                  <a:gd name="connsiteY35" fmla="*/ 141045 h 339676"/>
                  <a:gd name="connsiteX36" fmla="*/ 98485 w 378950"/>
                  <a:gd name="connsiteY36" fmla="*/ 161607 h 339676"/>
                  <a:gd name="connsiteX37" fmla="*/ 110478 w 378950"/>
                  <a:gd name="connsiteY37" fmla="*/ 194279 h 339676"/>
                  <a:gd name="connsiteX38" fmla="*/ 86380 w 378950"/>
                  <a:gd name="connsiteY38" fmla="*/ 221006 h 339676"/>
                  <a:gd name="connsiteX39" fmla="*/ 108618 w 378950"/>
                  <a:gd name="connsiteY39" fmla="*/ 250580 h 339676"/>
                  <a:gd name="connsiteX40" fmla="*/ 94520 w 378950"/>
                  <a:gd name="connsiteY40" fmla="*/ 281649 h 339676"/>
                  <a:gd name="connsiteX41" fmla="*/ 125490 w 378950"/>
                  <a:gd name="connsiteY41" fmla="*/ 306107 h 339676"/>
                  <a:gd name="connsiteX42" fmla="*/ 122354 w 378950"/>
                  <a:gd name="connsiteY42" fmla="*/ 339401 h 339676"/>
                  <a:gd name="connsiteX43" fmla="*/ 122938 w 378950"/>
                  <a:gd name="connsiteY43" fmla="*/ 339676 h 33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78950" h="339676">
                    <a:moveTo>
                      <a:pt x="122938" y="339676"/>
                    </a:moveTo>
                    <a:lnTo>
                      <a:pt x="115198" y="338148"/>
                    </a:lnTo>
                    <a:lnTo>
                      <a:pt x="97160" y="312787"/>
                    </a:lnTo>
                    <a:lnTo>
                      <a:pt x="76790" y="308767"/>
                    </a:lnTo>
                    <a:lnTo>
                      <a:pt x="75161" y="303052"/>
                    </a:lnTo>
                    <a:lnTo>
                      <a:pt x="51541" y="293631"/>
                    </a:lnTo>
                    <a:lnTo>
                      <a:pt x="46393" y="275574"/>
                    </a:lnTo>
                    <a:lnTo>
                      <a:pt x="38457" y="272408"/>
                    </a:lnTo>
                    <a:lnTo>
                      <a:pt x="39958" y="258882"/>
                    </a:lnTo>
                    <a:lnTo>
                      <a:pt x="10342" y="239044"/>
                    </a:lnTo>
                    <a:lnTo>
                      <a:pt x="11062" y="232557"/>
                    </a:lnTo>
                    <a:lnTo>
                      <a:pt x="22720" y="210765"/>
                    </a:lnTo>
                    <a:lnTo>
                      <a:pt x="0" y="185137"/>
                    </a:lnTo>
                    <a:lnTo>
                      <a:pt x="24621" y="161977"/>
                    </a:lnTo>
                    <a:lnTo>
                      <a:pt x="12368" y="133666"/>
                    </a:lnTo>
                    <a:lnTo>
                      <a:pt x="45528" y="115848"/>
                    </a:lnTo>
                    <a:lnTo>
                      <a:pt x="44581" y="86779"/>
                    </a:lnTo>
                    <a:lnTo>
                      <a:pt x="84022" y="75517"/>
                    </a:lnTo>
                    <a:lnTo>
                      <a:pt x="94442" y="47673"/>
                    </a:lnTo>
                    <a:lnTo>
                      <a:pt x="137475" y="43735"/>
                    </a:lnTo>
                    <a:lnTo>
                      <a:pt x="158554" y="19013"/>
                    </a:lnTo>
                    <a:lnTo>
                      <a:pt x="202247" y="22667"/>
                    </a:lnTo>
                    <a:lnTo>
                      <a:pt x="232549" y="2754"/>
                    </a:lnTo>
                    <a:lnTo>
                      <a:pt x="273922" y="13751"/>
                    </a:lnTo>
                    <a:lnTo>
                      <a:pt x="311380" y="0"/>
                    </a:lnTo>
                    <a:lnTo>
                      <a:pt x="347619" y="17591"/>
                    </a:lnTo>
                    <a:lnTo>
                      <a:pt x="378950" y="12637"/>
                    </a:lnTo>
                    <a:lnTo>
                      <a:pt x="354485" y="23226"/>
                    </a:lnTo>
                    <a:lnTo>
                      <a:pt x="313990" y="10535"/>
                    </a:lnTo>
                    <a:lnTo>
                      <a:pt x="284332" y="33516"/>
                    </a:lnTo>
                    <a:lnTo>
                      <a:pt x="241567" y="29300"/>
                    </a:lnTo>
                    <a:lnTo>
                      <a:pt x="220937" y="57827"/>
                    </a:lnTo>
                    <a:lnTo>
                      <a:pt x="178816" y="62372"/>
                    </a:lnTo>
                    <a:lnTo>
                      <a:pt x="168618" y="94505"/>
                    </a:lnTo>
                    <a:lnTo>
                      <a:pt x="130015" y="107501"/>
                    </a:lnTo>
                    <a:lnTo>
                      <a:pt x="130942" y="141045"/>
                    </a:lnTo>
                    <a:lnTo>
                      <a:pt x="98485" y="161607"/>
                    </a:lnTo>
                    <a:lnTo>
                      <a:pt x="110478" y="194279"/>
                    </a:lnTo>
                    <a:lnTo>
                      <a:pt x="86380" y="221006"/>
                    </a:lnTo>
                    <a:lnTo>
                      <a:pt x="108618" y="250580"/>
                    </a:lnTo>
                    <a:lnTo>
                      <a:pt x="94520" y="281649"/>
                    </a:lnTo>
                    <a:lnTo>
                      <a:pt x="125490" y="306107"/>
                    </a:lnTo>
                    <a:lnTo>
                      <a:pt x="122354" y="339401"/>
                    </a:lnTo>
                    <a:lnTo>
                      <a:pt x="122938" y="339676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396178CB-C59F-4CB6-9C9D-EB3151BC3F95}"/>
                </a:ext>
              </a:extLst>
            </p:cNvPr>
            <p:cNvGrpSpPr/>
            <p:nvPr/>
          </p:nvGrpSpPr>
          <p:grpSpPr>
            <a:xfrm>
              <a:off x="4745320" y="4189785"/>
              <a:ext cx="496873" cy="293947"/>
              <a:chOff x="2589774" y="3146295"/>
              <a:chExt cx="710496" cy="420325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CB96B9F7-CEFA-4253-ADAE-5B14D7D62AB2}"/>
                  </a:ext>
                </a:extLst>
              </p:cNvPr>
              <p:cNvSpPr/>
              <p:nvPr/>
            </p:nvSpPr>
            <p:spPr bwMode="auto">
              <a:xfrm rot="11862155">
                <a:off x="2589774" y="3146295"/>
                <a:ext cx="710496" cy="400054"/>
              </a:xfrm>
              <a:custGeom>
                <a:avLst/>
                <a:gdLst>
                  <a:gd name="connsiteX0" fmla="*/ 564017 w 725639"/>
                  <a:gd name="connsiteY0" fmla="*/ 341029 h 353221"/>
                  <a:gd name="connsiteX1" fmla="*/ 538100 w 725639"/>
                  <a:gd name="connsiteY1" fmla="*/ 340265 h 353221"/>
                  <a:gd name="connsiteX2" fmla="*/ 523689 w 725639"/>
                  <a:gd name="connsiteY2" fmla="*/ 334441 h 353221"/>
                  <a:gd name="connsiteX3" fmla="*/ 480746 w 725639"/>
                  <a:gd name="connsiteY3" fmla="*/ 339994 h 353221"/>
                  <a:gd name="connsiteX4" fmla="*/ 465949 w 725639"/>
                  <a:gd name="connsiteY4" fmla="*/ 330128 h 353221"/>
                  <a:gd name="connsiteX5" fmla="*/ 458114 w 725639"/>
                  <a:gd name="connsiteY5" fmla="*/ 338073 h 353221"/>
                  <a:gd name="connsiteX6" fmla="*/ 413490 w 725639"/>
                  <a:gd name="connsiteY6" fmla="*/ 334847 h 353221"/>
                  <a:gd name="connsiteX7" fmla="*/ 382544 w 725639"/>
                  <a:gd name="connsiteY7" fmla="*/ 352431 h 353221"/>
                  <a:gd name="connsiteX8" fmla="*/ 340288 w 725639"/>
                  <a:gd name="connsiteY8" fmla="*/ 342720 h 353221"/>
                  <a:gd name="connsiteX9" fmla="*/ 307199 w 725639"/>
                  <a:gd name="connsiteY9" fmla="*/ 353221 h 353221"/>
                  <a:gd name="connsiteX10" fmla="*/ 295153 w 725639"/>
                  <a:gd name="connsiteY10" fmla="*/ 344984 h 353221"/>
                  <a:gd name="connsiteX11" fmla="*/ 295096 w 725639"/>
                  <a:gd name="connsiteY11" fmla="*/ 345050 h 353221"/>
                  <a:gd name="connsiteX12" fmla="*/ 277464 w 725639"/>
                  <a:gd name="connsiteY12" fmla="*/ 344551 h 353221"/>
                  <a:gd name="connsiteX13" fmla="*/ 265020 w 725639"/>
                  <a:gd name="connsiteY13" fmla="*/ 339330 h 353221"/>
                  <a:gd name="connsiteX14" fmla="*/ 222063 w 725639"/>
                  <a:gd name="connsiteY14" fmla="*/ 345201 h 353221"/>
                  <a:gd name="connsiteX15" fmla="*/ 192824 w 725639"/>
                  <a:gd name="connsiteY15" fmla="*/ 324907 h 353221"/>
                  <a:gd name="connsiteX16" fmla="*/ 148090 w 725639"/>
                  <a:gd name="connsiteY16" fmla="*/ 324107 h 353221"/>
                  <a:gd name="connsiteX17" fmla="*/ 128611 w 725639"/>
                  <a:gd name="connsiteY17" fmla="*/ 300432 h 353221"/>
                  <a:gd name="connsiteX18" fmla="*/ 85152 w 725639"/>
                  <a:gd name="connsiteY18" fmla="*/ 293017 h 353221"/>
                  <a:gd name="connsiteX19" fmla="*/ 76763 w 725639"/>
                  <a:gd name="connsiteY19" fmla="*/ 267575 h 353221"/>
                  <a:gd name="connsiteX20" fmla="*/ 37539 w 725639"/>
                  <a:gd name="connsiteY20" fmla="*/ 254050 h 353221"/>
                  <a:gd name="connsiteX21" fmla="*/ 40810 w 725639"/>
                  <a:gd name="connsiteY21" fmla="*/ 228576 h 353221"/>
                  <a:gd name="connsiteX22" fmla="*/ 8494 w 725639"/>
                  <a:gd name="connsiteY22" fmla="*/ 209863 h 353221"/>
                  <a:gd name="connsiteX23" fmla="*/ 23205 w 725639"/>
                  <a:gd name="connsiteY23" fmla="*/ 186092 h 353221"/>
                  <a:gd name="connsiteX24" fmla="*/ 0 w 725639"/>
                  <a:gd name="connsiteY24" fmla="*/ 163464 h 353221"/>
                  <a:gd name="connsiteX25" fmla="*/ 25146 w 725639"/>
                  <a:gd name="connsiteY25" fmla="*/ 143015 h 353221"/>
                  <a:gd name="connsiteX26" fmla="*/ 12632 w 725639"/>
                  <a:gd name="connsiteY26" fmla="*/ 118018 h 353221"/>
                  <a:gd name="connsiteX27" fmla="*/ 46499 w 725639"/>
                  <a:gd name="connsiteY27" fmla="*/ 102286 h 353221"/>
                  <a:gd name="connsiteX28" fmla="*/ 45532 w 725639"/>
                  <a:gd name="connsiteY28" fmla="*/ 76620 h 353221"/>
                  <a:gd name="connsiteX29" fmla="*/ 85813 w 725639"/>
                  <a:gd name="connsiteY29" fmla="*/ 66677 h 353221"/>
                  <a:gd name="connsiteX30" fmla="*/ 96455 w 725639"/>
                  <a:gd name="connsiteY30" fmla="*/ 42092 h 353221"/>
                  <a:gd name="connsiteX31" fmla="*/ 140406 w 725639"/>
                  <a:gd name="connsiteY31" fmla="*/ 38615 h 353221"/>
                  <a:gd name="connsiteX32" fmla="*/ 161934 w 725639"/>
                  <a:gd name="connsiteY32" fmla="*/ 16788 h 353221"/>
                  <a:gd name="connsiteX33" fmla="*/ 206558 w 725639"/>
                  <a:gd name="connsiteY33" fmla="*/ 20014 h 353221"/>
                  <a:gd name="connsiteX34" fmla="*/ 237505 w 725639"/>
                  <a:gd name="connsiteY34" fmla="*/ 2431 h 353221"/>
                  <a:gd name="connsiteX35" fmla="*/ 279760 w 725639"/>
                  <a:gd name="connsiteY35" fmla="*/ 12141 h 353221"/>
                  <a:gd name="connsiteX36" fmla="*/ 318017 w 725639"/>
                  <a:gd name="connsiteY36" fmla="*/ 0 h 353221"/>
                  <a:gd name="connsiteX37" fmla="*/ 355028 w 725639"/>
                  <a:gd name="connsiteY37" fmla="*/ 15532 h 353221"/>
                  <a:gd name="connsiteX38" fmla="*/ 397985 w 725639"/>
                  <a:gd name="connsiteY38" fmla="*/ 9660 h 353221"/>
                  <a:gd name="connsiteX39" fmla="*/ 419961 w 725639"/>
                  <a:gd name="connsiteY39" fmla="*/ 24913 h 353221"/>
                  <a:gd name="connsiteX40" fmla="*/ 420018 w 725639"/>
                  <a:gd name="connsiteY40" fmla="*/ 24857 h 353221"/>
                  <a:gd name="connsiteX41" fmla="*/ 464645 w 725639"/>
                  <a:gd name="connsiteY41" fmla="*/ 28034 h 353221"/>
                  <a:gd name="connsiteX42" fmla="*/ 495556 w 725639"/>
                  <a:gd name="connsiteY42" fmla="*/ 11224 h 353221"/>
                  <a:gd name="connsiteX43" fmla="*/ 537826 w 725639"/>
                  <a:gd name="connsiteY43" fmla="*/ 20616 h 353221"/>
                  <a:gd name="connsiteX44" fmla="*/ 576058 w 725639"/>
                  <a:gd name="connsiteY44" fmla="*/ 9040 h 353221"/>
                  <a:gd name="connsiteX45" fmla="*/ 578064 w 725639"/>
                  <a:gd name="connsiteY45" fmla="*/ 9851 h 353221"/>
                  <a:gd name="connsiteX46" fmla="*/ 585395 w 725639"/>
                  <a:gd name="connsiteY46" fmla="*/ 18689 h 353221"/>
                  <a:gd name="connsiteX47" fmla="*/ 607259 w 725639"/>
                  <a:gd name="connsiteY47" fmla="*/ 21649 h 353221"/>
                  <a:gd name="connsiteX48" fmla="*/ 613094 w 725639"/>
                  <a:gd name="connsiteY48" fmla="*/ 24007 h 353221"/>
                  <a:gd name="connsiteX49" fmla="*/ 619018 w 725639"/>
                  <a:gd name="connsiteY49" fmla="*/ 23241 h 353221"/>
                  <a:gd name="connsiteX50" fmla="*/ 630963 w 725639"/>
                  <a:gd name="connsiteY50" fmla="*/ 24858 h 353221"/>
                  <a:gd name="connsiteX51" fmla="*/ 640884 w 725639"/>
                  <a:gd name="connsiteY51" fmla="*/ 53191 h 353221"/>
                  <a:gd name="connsiteX52" fmla="*/ 682332 w 725639"/>
                  <a:gd name="connsiteY52" fmla="*/ 66483 h 353221"/>
                  <a:gd name="connsiteX53" fmla="*/ 680123 w 725639"/>
                  <a:gd name="connsiteY53" fmla="*/ 95447 h 353221"/>
                  <a:gd name="connsiteX54" fmla="*/ 714625 w 725639"/>
                  <a:gd name="connsiteY54" fmla="*/ 114956 h 353221"/>
                  <a:gd name="connsiteX55" fmla="*/ 700432 w 725639"/>
                  <a:gd name="connsiteY55" fmla="*/ 142576 h 353221"/>
                  <a:gd name="connsiteX56" fmla="*/ 725639 w 725639"/>
                  <a:gd name="connsiteY56" fmla="*/ 166974 h 353221"/>
                  <a:gd name="connsiteX57" fmla="*/ 700432 w 725639"/>
                  <a:gd name="connsiteY57" fmla="*/ 191371 h 353221"/>
                  <a:gd name="connsiteX58" fmla="*/ 714625 w 725639"/>
                  <a:gd name="connsiteY58" fmla="*/ 218992 h 353221"/>
                  <a:gd name="connsiteX59" fmla="*/ 680123 w 725639"/>
                  <a:gd name="connsiteY59" fmla="*/ 238501 h 353221"/>
                  <a:gd name="connsiteX60" fmla="*/ 682332 w 725639"/>
                  <a:gd name="connsiteY60" fmla="*/ 267465 h 353221"/>
                  <a:gd name="connsiteX61" fmla="*/ 640884 w 725639"/>
                  <a:gd name="connsiteY61" fmla="*/ 280756 h 353221"/>
                  <a:gd name="connsiteX62" fmla="*/ 630963 w 725639"/>
                  <a:gd name="connsiteY62" fmla="*/ 309089 h 353221"/>
                  <a:gd name="connsiteX63" fmla="*/ 585395 w 725639"/>
                  <a:gd name="connsiteY63" fmla="*/ 315258 h 353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25639" h="353221">
                    <a:moveTo>
                      <a:pt x="564017" y="341029"/>
                    </a:moveTo>
                    <a:lnTo>
                      <a:pt x="538100" y="340265"/>
                    </a:lnTo>
                    <a:lnTo>
                      <a:pt x="523689" y="334441"/>
                    </a:lnTo>
                    <a:lnTo>
                      <a:pt x="480746" y="339994"/>
                    </a:lnTo>
                    <a:lnTo>
                      <a:pt x="465949" y="330128"/>
                    </a:lnTo>
                    <a:lnTo>
                      <a:pt x="458114" y="338073"/>
                    </a:lnTo>
                    <a:lnTo>
                      <a:pt x="413490" y="334847"/>
                    </a:lnTo>
                    <a:lnTo>
                      <a:pt x="382544" y="352431"/>
                    </a:lnTo>
                    <a:lnTo>
                      <a:pt x="340288" y="342720"/>
                    </a:lnTo>
                    <a:lnTo>
                      <a:pt x="307199" y="353221"/>
                    </a:lnTo>
                    <a:lnTo>
                      <a:pt x="295153" y="344984"/>
                    </a:lnTo>
                    <a:lnTo>
                      <a:pt x="295096" y="345050"/>
                    </a:lnTo>
                    <a:lnTo>
                      <a:pt x="277464" y="344551"/>
                    </a:lnTo>
                    <a:lnTo>
                      <a:pt x="265020" y="339330"/>
                    </a:lnTo>
                    <a:lnTo>
                      <a:pt x="222063" y="345201"/>
                    </a:lnTo>
                    <a:lnTo>
                      <a:pt x="192824" y="324907"/>
                    </a:lnTo>
                    <a:lnTo>
                      <a:pt x="148090" y="324107"/>
                    </a:lnTo>
                    <a:lnTo>
                      <a:pt x="128611" y="300432"/>
                    </a:lnTo>
                    <a:lnTo>
                      <a:pt x="85152" y="293017"/>
                    </a:lnTo>
                    <a:lnTo>
                      <a:pt x="76763" y="267575"/>
                    </a:lnTo>
                    <a:lnTo>
                      <a:pt x="37539" y="254050"/>
                    </a:lnTo>
                    <a:lnTo>
                      <a:pt x="40810" y="228576"/>
                    </a:lnTo>
                    <a:lnTo>
                      <a:pt x="8494" y="209863"/>
                    </a:lnTo>
                    <a:lnTo>
                      <a:pt x="23205" y="186092"/>
                    </a:lnTo>
                    <a:lnTo>
                      <a:pt x="0" y="163464"/>
                    </a:lnTo>
                    <a:lnTo>
                      <a:pt x="25146" y="143015"/>
                    </a:lnTo>
                    <a:lnTo>
                      <a:pt x="12632" y="118018"/>
                    </a:lnTo>
                    <a:lnTo>
                      <a:pt x="46499" y="102286"/>
                    </a:lnTo>
                    <a:lnTo>
                      <a:pt x="45532" y="76620"/>
                    </a:lnTo>
                    <a:lnTo>
                      <a:pt x="85813" y="66677"/>
                    </a:lnTo>
                    <a:lnTo>
                      <a:pt x="96455" y="42092"/>
                    </a:lnTo>
                    <a:lnTo>
                      <a:pt x="140406" y="38615"/>
                    </a:lnTo>
                    <a:lnTo>
                      <a:pt x="161934" y="16788"/>
                    </a:lnTo>
                    <a:lnTo>
                      <a:pt x="206558" y="20014"/>
                    </a:lnTo>
                    <a:lnTo>
                      <a:pt x="237505" y="2431"/>
                    </a:lnTo>
                    <a:lnTo>
                      <a:pt x="279760" y="12141"/>
                    </a:lnTo>
                    <a:lnTo>
                      <a:pt x="318017" y="0"/>
                    </a:lnTo>
                    <a:lnTo>
                      <a:pt x="355028" y="15532"/>
                    </a:lnTo>
                    <a:lnTo>
                      <a:pt x="397985" y="9660"/>
                    </a:lnTo>
                    <a:lnTo>
                      <a:pt x="419961" y="24913"/>
                    </a:lnTo>
                    <a:lnTo>
                      <a:pt x="420018" y="24857"/>
                    </a:lnTo>
                    <a:lnTo>
                      <a:pt x="464645" y="28034"/>
                    </a:lnTo>
                    <a:lnTo>
                      <a:pt x="495556" y="11224"/>
                    </a:lnTo>
                    <a:lnTo>
                      <a:pt x="537826" y="20616"/>
                    </a:lnTo>
                    <a:lnTo>
                      <a:pt x="576058" y="9040"/>
                    </a:lnTo>
                    <a:lnTo>
                      <a:pt x="578064" y="9851"/>
                    </a:lnTo>
                    <a:lnTo>
                      <a:pt x="585395" y="18689"/>
                    </a:lnTo>
                    <a:lnTo>
                      <a:pt x="607259" y="21649"/>
                    </a:lnTo>
                    <a:lnTo>
                      <a:pt x="613094" y="24007"/>
                    </a:lnTo>
                    <a:lnTo>
                      <a:pt x="619018" y="23241"/>
                    </a:lnTo>
                    <a:lnTo>
                      <a:pt x="630963" y="24858"/>
                    </a:lnTo>
                    <a:lnTo>
                      <a:pt x="640884" y="53191"/>
                    </a:lnTo>
                    <a:lnTo>
                      <a:pt x="682332" y="66483"/>
                    </a:lnTo>
                    <a:lnTo>
                      <a:pt x="680123" y="95447"/>
                    </a:lnTo>
                    <a:lnTo>
                      <a:pt x="714625" y="114956"/>
                    </a:lnTo>
                    <a:lnTo>
                      <a:pt x="700432" y="142576"/>
                    </a:lnTo>
                    <a:lnTo>
                      <a:pt x="725639" y="166974"/>
                    </a:lnTo>
                    <a:lnTo>
                      <a:pt x="700432" y="191371"/>
                    </a:lnTo>
                    <a:lnTo>
                      <a:pt x="714625" y="218992"/>
                    </a:lnTo>
                    <a:lnTo>
                      <a:pt x="680123" y="238501"/>
                    </a:lnTo>
                    <a:lnTo>
                      <a:pt x="682332" y="267465"/>
                    </a:lnTo>
                    <a:lnTo>
                      <a:pt x="640884" y="280756"/>
                    </a:lnTo>
                    <a:lnTo>
                      <a:pt x="630963" y="309089"/>
                    </a:lnTo>
                    <a:lnTo>
                      <a:pt x="585395" y="315258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232AA047-AFF7-43A1-997E-DCC9641C373A}"/>
                  </a:ext>
                </a:extLst>
              </p:cNvPr>
              <p:cNvSpPr/>
              <p:nvPr/>
            </p:nvSpPr>
            <p:spPr bwMode="auto">
              <a:xfrm rot="11862155">
                <a:off x="2918726" y="3269158"/>
                <a:ext cx="331488" cy="297462"/>
              </a:xfrm>
              <a:custGeom>
                <a:avLst/>
                <a:gdLst>
                  <a:gd name="connsiteX0" fmla="*/ 122938 w 378950"/>
                  <a:gd name="connsiteY0" fmla="*/ 339676 h 339676"/>
                  <a:gd name="connsiteX1" fmla="*/ 115198 w 378950"/>
                  <a:gd name="connsiteY1" fmla="*/ 338148 h 339676"/>
                  <a:gd name="connsiteX2" fmla="*/ 97160 w 378950"/>
                  <a:gd name="connsiteY2" fmla="*/ 312787 h 339676"/>
                  <a:gd name="connsiteX3" fmla="*/ 76790 w 378950"/>
                  <a:gd name="connsiteY3" fmla="*/ 308767 h 339676"/>
                  <a:gd name="connsiteX4" fmla="*/ 75161 w 378950"/>
                  <a:gd name="connsiteY4" fmla="*/ 303052 h 339676"/>
                  <a:gd name="connsiteX5" fmla="*/ 51541 w 378950"/>
                  <a:gd name="connsiteY5" fmla="*/ 293631 h 339676"/>
                  <a:gd name="connsiteX6" fmla="*/ 46393 w 378950"/>
                  <a:gd name="connsiteY6" fmla="*/ 275574 h 339676"/>
                  <a:gd name="connsiteX7" fmla="*/ 38457 w 378950"/>
                  <a:gd name="connsiteY7" fmla="*/ 272408 h 339676"/>
                  <a:gd name="connsiteX8" fmla="*/ 39958 w 378950"/>
                  <a:gd name="connsiteY8" fmla="*/ 258882 h 339676"/>
                  <a:gd name="connsiteX9" fmla="*/ 10342 w 378950"/>
                  <a:gd name="connsiteY9" fmla="*/ 239044 h 339676"/>
                  <a:gd name="connsiteX10" fmla="*/ 11062 w 378950"/>
                  <a:gd name="connsiteY10" fmla="*/ 232557 h 339676"/>
                  <a:gd name="connsiteX11" fmla="*/ 22720 w 378950"/>
                  <a:gd name="connsiteY11" fmla="*/ 210765 h 339676"/>
                  <a:gd name="connsiteX12" fmla="*/ 0 w 378950"/>
                  <a:gd name="connsiteY12" fmla="*/ 185137 h 339676"/>
                  <a:gd name="connsiteX13" fmla="*/ 24621 w 378950"/>
                  <a:gd name="connsiteY13" fmla="*/ 161977 h 339676"/>
                  <a:gd name="connsiteX14" fmla="*/ 12368 w 378950"/>
                  <a:gd name="connsiteY14" fmla="*/ 133666 h 339676"/>
                  <a:gd name="connsiteX15" fmla="*/ 45528 w 378950"/>
                  <a:gd name="connsiteY15" fmla="*/ 115848 h 339676"/>
                  <a:gd name="connsiteX16" fmla="*/ 44581 w 378950"/>
                  <a:gd name="connsiteY16" fmla="*/ 86779 h 339676"/>
                  <a:gd name="connsiteX17" fmla="*/ 84022 w 378950"/>
                  <a:gd name="connsiteY17" fmla="*/ 75517 h 339676"/>
                  <a:gd name="connsiteX18" fmla="*/ 94442 w 378950"/>
                  <a:gd name="connsiteY18" fmla="*/ 47673 h 339676"/>
                  <a:gd name="connsiteX19" fmla="*/ 137475 w 378950"/>
                  <a:gd name="connsiteY19" fmla="*/ 43735 h 339676"/>
                  <a:gd name="connsiteX20" fmla="*/ 158554 w 378950"/>
                  <a:gd name="connsiteY20" fmla="*/ 19013 h 339676"/>
                  <a:gd name="connsiteX21" fmla="*/ 202247 w 378950"/>
                  <a:gd name="connsiteY21" fmla="*/ 22667 h 339676"/>
                  <a:gd name="connsiteX22" fmla="*/ 232549 w 378950"/>
                  <a:gd name="connsiteY22" fmla="*/ 2754 h 339676"/>
                  <a:gd name="connsiteX23" fmla="*/ 273922 w 378950"/>
                  <a:gd name="connsiteY23" fmla="*/ 13751 h 339676"/>
                  <a:gd name="connsiteX24" fmla="*/ 311380 w 378950"/>
                  <a:gd name="connsiteY24" fmla="*/ 0 h 339676"/>
                  <a:gd name="connsiteX25" fmla="*/ 347619 w 378950"/>
                  <a:gd name="connsiteY25" fmla="*/ 17591 h 339676"/>
                  <a:gd name="connsiteX26" fmla="*/ 378950 w 378950"/>
                  <a:gd name="connsiteY26" fmla="*/ 12637 h 339676"/>
                  <a:gd name="connsiteX27" fmla="*/ 354485 w 378950"/>
                  <a:gd name="connsiteY27" fmla="*/ 23226 h 339676"/>
                  <a:gd name="connsiteX28" fmla="*/ 313990 w 378950"/>
                  <a:gd name="connsiteY28" fmla="*/ 10535 h 339676"/>
                  <a:gd name="connsiteX29" fmla="*/ 284332 w 378950"/>
                  <a:gd name="connsiteY29" fmla="*/ 33516 h 339676"/>
                  <a:gd name="connsiteX30" fmla="*/ 241567 w 378950"/>
                  <a:gd name="connsiteY30" fmla="*/ 29300 h 339676"/>
                  <a:gd name="connsiteX31" fmla="*/ 220937 w 378950"/>
                  <a:gd name="connsiteY31" fmla="*/ 57827 h 339676"/>
                  <a:gd name="connsiteX32" fmla="*/ 178816 w 378950"/>
                  <a:gd name="connsiteY32" fmla="*/ 62372 h 339676"/>
                  <a:gd name="connsiteX33" fmla="*/ 168618 w 378950"/>
                  <a:gd name="connsiteY33" fmla="*/ 94505 h 339676"/>
                  <a:gd name="connsiteX34" fmla="*/ 130015 w 378950"/>
                  <a:gd name="connsiteY34" fmla="*/ 107501 h 339676"/>
                  <a:gd name="connsiteX35" fmla="*/ 130942 w 378950"/>
                  <a:gd name="connsiteY35" fmla="*/ 141045 h 339676"/>
                  <a:gd name="connsiteX36" fmla="*/ 98485 w 378950"/>
                  <a:gd name="connsiteY36" fmla="*/ 161607 h 339676"/>
                  <a:gd name="connsiteX37" fmla="*/ 110478 w 378950"/>
                  <a:gd name="connsiteY37" fmla="*/ 194279 h 339676"/>
                  <a:gd name="connsiteX38" fmla="*/ 86380 w 378950"/>
                  <a:gd name="connsiteY38" fmla="*/ 221006 h 339676"/>
                  <a:gd name="connsiteX39" fmla="*/ 108618 w 378950"/>
                  <a:gd name="connsiteY39" fmla="*/ 250580 h 339676"/>
                  <a:gd name="connsiteX40" fmla="*/ 94520 w 378950"/>
                  <a:gd name="connsiteY40" fmla="*/ 281649 h 339676"/>
                  <a:gd name="connsiteX41" fmla="*/ 125490 w 378950"/>
                  <a:gd name="connsiteY41" fmla="*/ 306107 h 339676"/>
                  <a:gd name="connsiteX42" fmla="*/ 122354 w 378950"/>
                  <a:gd name="connsiteY42" fmla="*/ 339401 h 339676"/>
                  <a:gd name="connsiteX43" fmla="*/ 122938 w 378950"/>
                  <a:gd name="connsiteY43" fmla="*/ 339676 h 33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78950" h="339676">
                    <a:moveTo>
                      <a:pt x="122938" y="339676"/>
                    </a:moveTo>
                    <a:lnTo>
                      <a:pt x="115198" y="338148"/>
                    </a:lnTo>
                    <a:lnTo>
                      <a:pt x="97160" y="312787"/>
                    </a:lnTo>
                    <a:lnTo>
                      <a:pt x="76790" y="308767"/>
                    </a:lnTo>
                    <a:lnTo>
                      <a:pt x="75161" y="303052"/>
                    </a:lnTo>
                    <a:lnTo>
                      <a:pt x="51541" y="293631"/>
                    </a:lnTo>
                    <a:lnTo>
                      <a:pt x="46393" y="275574"/>
                    </a:lnTo>
                    <a:lnTo>
                      <a:pt x="38457" y="272408"/>
                    </a:lnTo>
                    <a:lnTo>
                      <a:pt x="39958" y="258882"/>
                    </a:lnTo>
                    <a:lnTo>
                      <a:pt x="10342" y="239044"/>
                    </a:lnTo>
                    <a:lnTo>
                      <a:pt x="11062" y="232557"/>
                    </a:lnTo>
                    <a:lnTo>
                      <a:pt x="22720" y="210765"/>
                    </a:lnTo>
                    <a:lnTo>
                      <a:pt x="0" y="185137"/>
                    </a:lnTo>
                    <a:lnTo>
                      <a:pt x="24621" y="161977"/>
                    </a:lnTo>
                    <a:lnTo>
                      <a:pt x="12368" y="133666"/>
                    </a:lnTo>
                    <a:lnTo>
                      <a:pt x="45528" y="115848"/>
                    </a:lnTo>
                    <a:lnTo>
                      <a:pt x="44581" y="86779"/>
                    </a:lnTo>
                    <a:lnTo>
                      <a:pt x="84022" y="75517"/>
                    </a:lnTo>
                    <a:lnTo>
                      <a:pt x="94442" y="47673"/>
                    </a:lnTo>
                    <a:lnTo>
                      <a:pt x="137475" y="43735"/>
                    </a:lnTo>
                    <a:lnTo>
                      <a:pt x="158554" y="19013"/>
                    </a:lnTo>
                    <a:lnTo>
                      <a:pt x="202247" y="22667"/>
                    </a:lnTo>
                    <a:lnTo>
                      <a:pt x="232549" y="2754"/>
                    </a:lnTo>
                    <a:lnTo>
                      <a:pt x="273922" y="13751"/>
                    </a:lnTo>
                    <a:lnTo>
                      <a:pt x="311380" y="0"/>
                    </a:lnTo>
                    <a:lnTo>
                      <a:pt x="347619" y="17591"/>
                    </a:lnTo>
                    <a:lnTo>
                      <a:pt x="378950" y="12637"/>
                    </a:lnTo>
                    <a:lnTo>
                      <a:pt x="354485" y="23226"/>
                    </a:lnTo>
                    <a:lnTo>
                      <a:pt x="313990" y="10535"/>
                    </a:lnTo>
                    <a:lnTo>
                      <a:pt x="284332" y="33516"/>
                    </a:lnTo>
                    <a:lnTo>
                      <a:pt x="241567" y="29300"/>
                    </a:lnTo>
                    <a:lnTo>
                      <a:pt x="220937" y="57827"/>
                    </a:lnTo>
                    <a:lnTo>
                      <a:pt x="178816" y="62372"/>
                    </a:lnTo>
                    <a:lnTo>
                      <a:pt x="168618" y="94505"/>
                    </a:lnTo>
                    <a:lnTo>
                      <a:pt x="130015" y="107501"/>
                    </a:lnTo>
                    <a:lnTo>
                      <a:pt x="130942" y="141045"/>
                    </a:lnTo>
                    <a:lnTo>
                      <a:pt x="98485" y="161607"/>
                    </a:lnTo>
                    <a:lnTo>
                      <a:pt x="110478" y="194279"/>
                    </a:lnTo>
                    <a:lnTo>
                      <a:pt x="86380" y="221006"/>
                    </a:lnTo>
                    <a:lnTo>
                      <a:pt x="108618" y="250580"/>
                    </a:lnTo>
                    <a:lnTo>
                      <a:pt x="94520" y="281649"/>
                    </a:lnTo>
                    <a:lnTo>
                      <a:pt x="125490" y="306107"/>
                    </a:lnTo>
                    <a:lnTo>
                      <a:pt x="122354" y="339401"/>
                    </a:lnTo>
                    <a:lnTo>
                      <a:pt x="122938" y="339676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A539E3CE-F43E-44ED-ABBA-804AC2E3EACC}"/>
                </a:ext>
              </a:extLst>
            </p:cNvPr>
            <p:cNvGrpSpPr/>
            <p:nvPr/>
          </p:nvGrpSpPr>
          <p:grpSpPr>
            <a:xfrm>
              <a:off x="4802470" y="4450135"/>
              <a:ext cx="496873" cy="293947"/>
              <a:chOff x="2589774" y="3146295"/>
              <a:chExt cx="710496" cy="420325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1486ECE2-1CC1-4B84-AB25-546370174B70}"/>
                  </a:ext>
                </a:extLst>
              </p:cNvPr>
              <p:cNvSpPr/>
              <p:nvPr/>
            </p:nvSpPr>
            <p:spPr bwMode="auto">
              <a:xfrm rot="11862155">
                <a:off x="2589774" y="3146295"/>
                <a:ext cx="710496" cy="400054"/>
              </a:xfrm>
              <a:custGeom>
                <a:avLst/>
                <a:gdLst>
                  <a:gd name="connsiteX0" fmla="*/ 564017 w 725639"/>
                  <a:gd name="connsiteY0" fmla="*/ 341029 h 353221"/>
                  <a:gd name="connsiteX1" fmla="*/ 538100 w 725639"/>
                  <a:gd name="connsiteY1" fmla="*/ 340265 h 353221"/>
                  <a:gd name="connsiteX2" fmla="*/ 523689 w 725639"/>
                  <a:gd name="connsiteY2" fmla="*/ 334441 h 353221"/>
                  <a:gd name="connsiteX3" fmla="*/ 480746 w 725639"/>
                  <a:gd name="connsiteY3" fmla="*/ 339994 h 353221"/>
                  <a:gd name="connsiteX4" fmla="*/ 465949 w 725639"/>
                  <a:gd name="connsiteY4" fmla="*/ 330128 h 353221"/>
                  <a:gd name="connsiteX5" fmla="*/ 458114 w 725639"/>
                  <a:gd name="connsiteY5" fmla="*/ 338073 h 353221"/>
                  <a:gd name="connsiteX6" fmla="*/ 413490 w 725639"/>
                  <a:gd name="connsiteY6" fmla="*/ 334847 h 353221"/>
                  <a:gd name="connsiteX7" fmla="*/ 382544 w 725639"/>
                  <a:gd name="connsiteY7" fmla="*/ 352431 h 353221"/>
                  <a:gd name="connsiteX8" fmla="*/ 340288 w 725639"/>
                  <a:gd name="connsiteY8" fmla="*/ 342720 h 353221"/>
                  <a:gd name="connsiteX9" fmla="*/ 307199 w 725639"/>
                  <a:gd name="connsiteY9" fmla="*/ 353221 h 353221"/>
                  <a:gd name="connsiteX10" fmla="*/ 295153 w 725639"/>
                  <a:gd name="connsiteY10" fmla="*/ 344984 h 353221"/>
                  <a:gd name="connsiteX11" fmla="*/ 295096 w 725639"/>
                  <a:gd name="connsiteY11" fmla="*/ 345050 h 353221"/>
                  <a:gd name="connsiteX12" fmla="*/ 277464 w 725639"/>
                  <a:gd name="connsiteY12" fmla="*/ 344551 h 353221"/>
                  <a:gd name="connsiteX13" fmla="*/ 265020 w 725639"/>
                  <a:gd name="connsiteY13" fmla="*/ 339330 h 353221"/>
                  <a:gd name="connsiteX14" fmla="*/ 222063 w 725639"/>
                  <a:gd name="connsiteY14" fmla="*/ 345201 h 353221"/>
                  <a:gd name="connsiteX15" fmla="*/ 192824 w 725639"/>
                  <a:gd name="connsiteY15" fmla="*/ 324907 h 353221"/>
                  <a:gd name="connsiteX16" fmla="*/ 148090 w 725639"/>
                  <a:gd name="connsiteY16" fmla="*/ 324107 h 353221"/>
                  <a:gd name="connsiteX17" fmla="*/ 128611 w 725639"/>
                  <a:gd name="connsiteY17" fmla="*/ 300432 h 353221"/>
                  <a:gd name="connsiteX18" fmla="*/ 85152 w 725639"/>
                  <a:gd name="connsiteY18" fmla="*/ 293017 h 353221"/>
                  <a:gd name="connsiteX19" fmla="*/ 76763 w 725639"/>
                  <a:gd name="connsiteY19" fmla="*/ 267575 h 353221"/>
                  <a:gd name="connsiteX20" fmla="*/ 37539 w 725639"/>
                  <a:gd name="connsiteY20" fmla="*/ 254050 h 353221"/>
                  <a:gd name="connsiteX21" fmla="*/ 40810 w 725639"/>
                  <a:gd name="connsiteY21" fmla="*/ 228576 h 353221"/>
                  <a:gd name="connsiteX22" fmla="*/ 8494 w 725639"/>
                  <a:gd name="connsiteY22" fmla="*/ 209863 h 353221"/>
                  <a:gd name="connsiteX23" fmla="*/ 23205 w 725639"/>
                  <a:gd name="connsiteY23" fmla="*/ 186092 h 353221"/>
                  <a:gd name="connsiteX24" fmla="*/ 0 w 725639"/>
                  <a:gd name="connsiteY24" fmla="*/ 163464 h 353221"/>
                  <a:gd name="connsiteX25" fmla="*/ 25146 w 725639"/>
                  <a:gd name="connsiteY25" fmla="*/ 143015 h 353221"/>
                  <a:gd name="connsiteX26" fmla="*/ 12632 w 725639"/>
                  <a:gd name="connsiteY26" fmla="*/ 118018 h 353221"/>
                  <a:gd name="connsiteX27" fmla="*/ 46499 w 725639"/>
                  <a:gd name="connsiteY27" fmla="*/ 102286 h 353221"/>
                  <a:gd name="connsiteX28" fmla="*/ 45532 w 725639"/>
                  <a:gd name="connsiteY28" fmla="*/ 76620 h 353221"/>
                  <a:gd name="connsiteX29" fmla="*/ 85813 w 725639"/>
                  <a:gd name="connsiteY29" fmla="*/ 66677 h 353221"/>
                  <a:gd name="connsiteX30" fmla="*/ 96455 w 725639"/>
                  <a:gd name="connsiteY30" fmla="*/ 42092 h 353221"/>
                  <a:gd name="connsiteX31" fmla="*/ 140406 w 725639"/>
                  <a:gd name="connsiteY31" fmla="*/ 38615 h 353221"/>
                  <a:gd name="connsiteX32" fmla="*/ 161934 w 725639"/>
                  <a:gd name="connsiteY32" fmla="*/ 16788 h 353221"/>
                  <a:gd name="connsiteX33" fmla="*/ 206558 w 725639"/>
                  <a:gd name="connsiteY33" fmla="*/ 20014 h 353221"/>
                  <a:gd name="connsiteX34" fmla="*/ 237505 w 725639"/>
                  <a:gd name="connsiteY34" fmla="*/ 2431 h 353221"/>
                  <a:gd name="connsiteX35" fmla="*/ 279760 w 725639"/>
                  <a:gd name="connsiteY35" fmla="*/ 12141 h 353221"/>
                  <a:gd name="connsiteX36" fmla="*/ 318017 w 725639"/>
                  <a:gd name="connsiteY36" fmla="*/ 0 h 353221"/>
                  <a:gd name="connsiteX37" fmla="*/ 355028 w 725639"/>
                  <a:gd name="connsiteY37" fmla="*/ 15532 h 353221"/>
                  <a:gd name="connsiteX38" fmla="*/ 397985 w 725639"/>
                  <a:gd name="connsiteY38" fmla="*/ 9660 h 353221"/>
                  <a:gd name="connsiteX39" fmla="*/ 419961 w 725639"/>
                  <a:gd name="connsiteY39" fmla="*/ 24913 h 353221"/>
                  <a:gd name="connsiteX40" fmla="*/ 420018 w 725639"/>
                  <a:gd name="connsiteY40" fmla="*/ 24857 h 353221"/>
                  <a:gd name="connsiteX41" fmla="*/ 464645 w 725639"/>
                  <a:gd name="connsiteY41" fmla="*/ 28034 h 353221"/>
                  <a:gd name="connsiteX42" fmla="*/ 495556 w 725639"/>
                  <a:gd name="connsiteY42" fmla="*/ 11224 h 353221"/>
                  <a:gd name="connsiteX43" fmla="*/ 537826 w 725639"/>
                  <a:gd name="connsiteY43" fmla="*/ 20616 h 353221"/>
                  <a:gd name="connsiteX44" fmla="*/ 576058 w 725639"/>
                  <a:gd name="connsiteY44" fmla="*/ 9040 h 353221"/>
                  <a:gd name="connsiteX45" fmla="*/ 578064 w 725639"/>
                  <a:gd name="connsiteY45" fmla="*/ 9851 h 353221"/>
                  <a:gd name="connsiteX46" fmla="*/ 585395 w 725639"/>
                  <a:gd name="connsiteY46" fmla="*/ 18689 h 353221"/>
                  <a:gd name="connsiteX47" fmla="*/ 607259 w 725639"/>
                  <a:gd name="connsiteY47" fmla="*/ 21649 h 353221"/>
                  <a:gd name="connsiteX48" fmla="*/ 613094 w 725639"/>
                  <a:gd name="connsiteY48" fmla="*/ 24007 h 353221"/>
                  <a:gd name="connsiteX49" fmla="*/ 619018 w 725639"/>
                  <a:gd name="connsiteY49" fmla="*/ 23241 h 353221"/>
                  <a:gd name="connsiteX50" fmla="*/ 630963 w 725639"/>
                  <a:gd name="connsiteY50" fmla="*/ 24858 h 353221"/>
                  <a:gd name="connsiteX51" fmla="*/ 640884 w 725639"/>
                  <a:gd name="connsiteY51" fmla="*/ 53191 h 353221"/>
                  <a:gd name="connsiteX52" fmla="*/ 682332 w 725639"/>
                  <a:gd name="connsiteY52" fmla="*/ 66483 h 353221"/>
                  <a:gd name="connsiteX53" fmla="*/ 680123 w 725639"/>
                  <a:gd name="connsiteY53" fmla="*/ 95447 h 353221"/>
                  <a:gd name="connsiteX54" fmla="*/ 714625 w 725639"/>
                  <a:gd name="connsiteY54" fmla="*/ 114956 h 353221"/>
                  <a:gd name="connsiteX55" fmla="*/ 700432 w 725639"/>
                  <a:gd name="connsiteY55" fmla="*/ 142576 h 353221"/>
                  <a:gd name="connsiteX56" fmla="*/ 725639 w 725639"/>
                  <a:gd name="connsiteY56" fmla="*/ 166974 h 353221"/>
                  <a:gd name="connsiteX57" fmla="*/ 700432 w 725639"/>
                  <a:gd name="connsiteY57" fmla="*/ 191371 h 353221"/>
                  <a:gd name="connsiteX58" fmla="*/ 714625 w 725639"/>
                  <a:gd name="connsiteY58" fmla="*/ 218992 h 353221"/>
                  <a:gd name="connsiteX59" fmla="*/ 680123 w 725639"/>
                  <a:gd name="connsiteY59" fmla="*/ 238501 h 353221"/>
                  <a:gd name="connsiteX60" fmla="*/ 682332 w 725639"/>
                  <a:gd name="connsiteY60" fmla="*/ 267465 h 353221"/>
                  <a:gd name="connsiteX61" fmla="*/ 640884 w 725639"/>
                  <a:gd name="connsiteY61" fmla="*/ 280756 h 353221"/>
                  <a:gd name="connsiteX62" fmla="*/ 630963 w 725639"/>
                  <a:gd name="connsiteY62" fmla="*/ 309089 h 353221"/>
                  <a:gd name="connsiteX63" fmla="*/ 585395 w 725639"/>
                  <a:gd name="connsiteY63" fmla="*/ 315258 h 353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25639" h="353221">
                    <a:moveTo>
                      <a:pt x="564017" y="341029"/>
                    </a:moveTo>
                    <a:lnTo>
                      <a:pt x="538100" y="340265"/>
                    </a:lnTo>
                    <a:lnTo>
                      <a:pt x="523689" y="334441"/>
                    </a:lnTo>
                    <a:lnTo>
                      <a:pt x="480746" y="339994"/>
                    </a:lnTo>
                    <a:lnTo>
                      <a:pt x="465949" y="330128"/>
                    </a:lnTo>
                    <a:lnTo>
                      <a:pt x="458114" y="338073"/>
                    </a:lnTo>
                    <a:lnTo>
                      <a:pt x="413490" y="334847"/>
                    </a:lnTo>
                    <a:lnTo>
                      <a:pt x="382544" y="352431"/>
                    </a:lnTo>
                    <a:lnTo>
                      <a:pt x="340288" y="342720"/>
                    </a:lnTo>
                    <a:lnTo>
                      <a:pt x="307199" y="353221"/>
                    </a:lnTo>
                    <a:lnTo>
                      <a:pt x="295153" y="344984"/>
                    </a:lnTo>
                    <a:lnTo>
                      <a:pt x="295096" y="345050"/>
                    </a:lnTo>
                    <a:lnTo>
                      <a:pt x="277464" y="344551"/>
                    </a:lnTo>
                    <a:lnTo>
                      <a:pt x="265020" y="339330"/>
                    </a:lnTo>
                    <a:lnTo>
                      <a:pt x="222063" y="345201"/>
                    </a:lnTo>
                    <a:lnTo>
                      <a:pt x="192824" y="324907"/>
                    </a:lnTo>
                    <a:lnTo>
                      <a:pt x="148090" y="324107"/>
                    </a:lnTo>
                    <a:lnTo>
                      <a:pt x="128611" y="300432"/>
                    </a:lnTo>
                    <a:lnTo>
                      <a:pt x="85152" y="293017"/>
                    </a:lnTo>
                    <a:lnTo>
                      <a:pt x="76763" y="267575"/>
                    </a:lnTo>
                    <a:lnTo>
                      <a:pt x="37539" y="254050"/>
                    </a:lnTo>
                    <a:lnTo>
                      <a:pt x="40810" y="228576"/>
                    </a:lnTo>
                    <a:lnTo>
                      <a:pt x="8494" y="209863"/>
                    </a:lnTo>
                    <a:lnTo>
                      <a:pt x="23205" y="186092"/>
                    </a:lnTo>
                    <a:lnTo>
                      <a:pt x="0" y="163464"/>
                    </a:lnTo>
                    <a:lnTo>
                      <a:pt x="25146" y="143015"/>
                    </a:lnTo>
                    <a:lnTo>
                      <a:pt x="12632" y="118018"/>
                    </a:lnTo>
                    <a:lnTo>
                      <a:pt x="46499" y="102286"/>
                    </a:lnTo>
                    <a:lnTo>
                      <a:pt x="45532" y="76620"/>
                    </a:lnTo>
                    <a:lnTo>
                      <a:pt x="85813" y="66677"/>
                    </a:lnTo>
                    <a:lnTo>
                      <a:pt x="96455" y="42092"/>
                    </a:lnTo>
                    <a:lnTo>
                      <a:pt x="140406" y="38615"/>
                    </a:lnTo>
                    <a:lnTo>
                      <a:pt x="161934" y="16788"/>
                    </a:lnTo>
                    <a:lnTo>
                      <a:pt x="206558" y="20014"/>
                    </a:lnTo>
                    <a:lnTo>
                      <a:pt x="237505" y="2431"/>
                    </a:lnTo>
                    <a:lnTo>
                      <a:pt x="279760" y="12141"/>
                    </a:lnTo>
                    <a:lnTo>
                      <a:pt x="318017" y="0"/>
                    </a:lnTo>
                    <a:lnTo>
                      <a:pt x="355028" y="15532"/>
                    </a:lnTo>
                    <a:lnTo>
                      <a:pt x="397985" y="9660"/>
                    </a:lnTo>
                    <a:lnTo>
                      <a:pt x="419961" y="24913"/>
                    </a:lnTo>
                    <a:lnTo>
                      <a:pt x="420018" y="24857"/>
                    </a:lnTo>
                    <a:lnTo>
                      <a:pt x="464645" y="28034"/>
                    </a:lnTo>
                    <a:lnTo>
                      <a:pt x="495556" y="11224"/>
                    </a:lnTo>
                    <a:lnTo>
                      <a:pt x="537826" y="20616"/>
                    </a:lnTo>
                    <a:lnTo>
                      <a:pt x="576058" y="9040"/>
                    </a:lnTo>
                    <a:lnTo>
                      <a:pt x="578064" y="9851"/>
                    </a:lnTo>
                    <a:lnTo>
                      <a:pt x="585395" y="18689"/>
                    </a:lnTo>
                    <a:lnTo>
                      <a:pt x="607259" y="21649"/>
                    </a:lnTo>
                    <a:lnTo>
                      <a:pt x="613094" y="24007"/>
                    </a:lnTo>
                    <a:lnTo>
                      <a:pt x="619018" y="23241"/>
                    </a:lnTo>
                    <a:lnTo>
                      <a:pt x="630963" y="24858"/>
                    </a:lnTo>
                    <a:lnTo>
                      <a:pt x="640884" y="53191"/>
                    </a:lnTo>
                    <a:lnTo>
                      <a:pt x="682332" y="66483"/>
                    </a:lnTo>
                    <a:lnTo>
                      <a:pt x="680123" y="95447"/>
                    </a:lnTo>
                    <a:lnTo>
                      <a:pt x="714625" y="114956"/>
                    </a:lnTo>
                    <a:lnTo>
                      <a:pt x="700432" y="142576"/>
                    </a:lnTo>
                    <a:lnTo>
                      <a:pt x="725639" y="166974"/>
                    </a:lnTo>
                    <a:lnTo>
                      <a:pt x="700432" y="191371"/>
                    </a:lnTo>
                    <a:lnTo>
                      <a:pt x="714625" y="218992"/>
                    </a:lnTo>
                    <a:lnTo>
                      <a:pt x="680123" y="238501"/>
                    </a:lnTo>
                    <a:lnTo>
                      <a:pt x="682332" y="267465"/>
                    </a:lnTo>
                    <a:lnTo>
                      <a:pt x="640884" y="280756"/>
                    </a:lnTo>
                    <a:lnTo>
                      <a:pt x="630963" y="309089"/>
                    </a:lnTo>
                    <a:lnTo>
                      <a:pt x="585395" y="315258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69B4521-8DC7-404F-890B-8AD4036979C0}"/>
                  </a:ext>
                </a:extLst>
              </p:cNvPr>
              <p:cNvSpPr/>
              <p:nvPr/>
            </p:nvSpPr>
            <p:spPr bwMode="auto">
              <a:xfrm rot="11862155">
                <a:off x="2918726" y="3269158"/>
                <a:ext cx="331488" cy="297462"/>
              </a:xfrm>
              <a:custGeom>
                <a:avLst/>
                <a:gdLst>
                  <a:gd name="connsiteX0" fmla="*/ 122938 w 378950"/>
                  <a:gd name="connsiteY0" fmla="*/ 339676 h 339676"/>
                  <a:gd name="connsiteX1" fmla="*/ 115198 w 378950"/>
                  <a:gd name="connsiteY1" fmla="*/ 338148 h 339676"/>
                  <a:gd name="connsiteX2" fmla="*/ 97160 w 378950"/>
                  <a:gd name="connsiteY2" fmla="*/ 312787 h 339676"/>
                  <a:gd name="connsiteX3" fmla="*/ 76790 w 378950"/>
                  <a:gd name="connsiteY3" fmla="*/ 308767 h 339676"/>
                  <a:gd name="connsiteX4" fmla="*/ 75161 w 378950"/>
                  <a:gd name="connsiteY4" fmla="*/ 303052 h 339676"/>
                  <a:gd name="connsiteX5" fmla="*/ 51541 w 378950"/>
                  <a:gd name="connsiteY5" fmla="*/ 293631 h 339676"/>
                  <a:gd name="connsiteX6" fmla="*/ 46393 w 378950"/>
                  <a:gd name="connsiteY6" fmla="*/ 275574 h 339676"/>
                  <a:gd name="connsiteX7" fmla="*/ 38457 w 378950"/>
                  <a:gd name="connsiteY7" fmla="*/ 272408 h 339676"/>
                  <a:gd name="connsiteX8" fmla="*/ 39958 w 378950"/>
                  <a:gd name="connsiteY8" fmla="*/ 258882 h 339676"/>
                  <a:gd name="connsiteX9" fmla="*/ 10342 w 378950"/>
                  <a:gd name="connsiteY9" fmla="*/ 239044 h 339676"/>
                  <a:gd name="connsiteX10" fmla="*/ 11062 w 378950"/>
                  <a:gd name="connsiteY10" fmla="*/ 232557 h 339676"/>
                  <a:gd name="connsiteX11" fmla="*/ 22720 w 378950"/>
                  <a:gd name="connsiteY11" fmla="*/ 210765 h 339676"/>
                  <a:gd name="connsiteX12" fmla="*/ 0 w 378950"/>
                  <a:gd name="connsiteY12" fmla="*/ 185137 h 339676"/>
                  <a:gd name="connsiteX13" fmla="*/ 24621 w 378950"/>
                  <a:gd name="connsiteY13" fmla="*/ 161977 h 339676"/>
                  <a:gd name="connsiteX14" fmla="*/ 12368 w 378950"/>
                  <a:gd name="connsiteY14" fmla="*/ 133666 h 339676"/>
                  <a:gd name="connsiteX15" fmla="*/ 45528 w 378950"/>
                  <a:gd name="connsiteY15" fmla="*/ 115848 h 339676"/>
                  <a:gd name="connsiteX16" fmla="*/ 44581 w 378950"/>
                  <a:gd name="connsiteY16" fmla="*/ 86779 h 339676"/>
                  <a:gd name="connsiteX17" fmla="*/ 84022 w 378950"/>
                  <a:gd name="connsiteY17" fmla="*/ 75517 h 339676"/>
                  <a:gd name="connsiteX18" fmla="*/ 94442 w 378950"/>
                  <a:gd name="connsiteY18" fmla="*/ 47673 h 339676"/>
                  <a:gd name="connsiteX19" fmla="*/ 137475 w 378950"/>
                  <a:gd name="connsiteY19" fmla="*/ 43735 h 339676"/>
                  <a:gd name="connsiteX20" fmla="*/ 158554 w 378950"/>
                  <a:gd name="connsiteY20" fmla="*/ 19013 h 339676"/>
                  <a:gd name="connsiteX21" fmla="*/ 202247 w 378950"/>
                  <a:gd name="connsiteY21" fmla="*/ 22667 h 339676"/>
                  <a:gd name="connsiteX22" fmla="*/ 232549 w 378950"/>
                  <a:gd name="connsiteY22" fmla="*/ 2754 h 339676"/>
                  <a:gd name="connsiteX23" fmla="*/ 273922 w 378950"/>
                  <a:gd name="connsiteY23" fmla="*/ 13751 h 339676"/>
                  <a:gd name="connsiteX24" fmla="*/ 311380 w 378950"/>
                  <a:gd name="connsiteY24" fmla="*/ 0 h 339676"/>
                  <a:gd name="connsiteX25" fmla="*/ 347619 w 378950"/>
                  <a:gd name="connsiteY25" fmla="*/ 17591 h 339676"/>
                  <a:gd name="connsiteX26" fmla="*/ 378950 w 378950"/>
                  <a:gd name="connsiteY26" fmla="*/ 12637 h 339676"/>
                  <a:gd name="connsiteX27" fmla="*/ 354485 w 378950"/>
                  <a:gd name="connsiteY27" fmla="*/ 23226 h 339676"/>
                  <a:gd name="connsiteX28" fmla="*/ 313990 w 378950"/>
                  <a:gd name="connsiteY28" fmla="*/ 10535 h 339676"/>
                  <a:gd name="connsiteX29" fmla="*/ 284332 w 378950"/>
                  <a:gd name="connsiteY29" fmla="*/ 33516 h 339676"/>
                  <a:gd name="connsiteX30" fmla="*/ 241567 w 378950"/>
                  <a:gd name="connsiteY30" fmla="*/ 29300 h 339676"/>
                  <a:gd name="connsiteX31" fmla="*/ 220937 w 378950"/>
                  <a:gd name="connsiteY31" fmla="*/ 57827 h 339676"/>
                  <a:gd name="connsiteX32" fmla="*/ 178816 w 378950"/>
                  <a:gd name="connsiteY32" fmla="*/ 62372 h 339676"/>
                  <a:gd name="connsiteX33" fmla="*/ 168618 w 378950"/>
                  <a:gd name="connsiteY33" fmla="*/ 94505 h 339676"/>
                  <a:gd name="connsiteX34" fmla="*/ 130015 w 378950"/>
                  <a:gd name="connsiteY34" fmla="*/ 107501 h 339676"/>
                  <a:gd name="connsiteX35" fmla="*/ 130942 w 378950"/>
                  <a:gd name="connsiteY35" fmla="*/ 141045 h 339676"/>
                  <a:gd name="connsiteX36" fmla="*/ 98485 w 378950"/>
                  <a:gd name="connsiteY36" fmla="*/ 161607 h 339676"/>
                  <a:gd name="connsiteX37" fmla="*/ 110478 w 378950"/>
                  <a:gd name="connsiteY37" fmla="*/ 194279 h 339676"/>
                  <a:gd name="connsiteX38" fmla="*/ 86380 w 378950"/>
                  <a:gd name="connsiteY38" fmla="*/ 221006 h 339676"/>
                  <a:gd name="connsiteX39" fmla="*/ 108618 w 378950"/>
                  <a:gd name="connsiteY39" fmla="*/ 250580 h 339676"/>
                  <a:gd name="connsiteX40" fmla="*/ 94520 w 378950"/>
                  <a:gd name="connsiteY40" fmla="*/ 281649 h 339676"/>
                  <a:gd name="connsiteX41" fmla="*/ 125490 w 378950"/>
                  <a:gd name="connsiteY41" fmla="*/ 306107 h 339676"/>
                  <a:gd name="connsiteX42" fmla="*/ 122354 w 378950"/>
                  <a:gd name="connsiteY42" fmla="*/ 339401 h 339676"/>
                  <a:gd name="connsiteX43" fmla="*/ 122938 w 378950"/>
                  <a:gd name="connsiteY43" fmla="*/ 339676 h 33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78950" h="339676">
                    <a:moveTo>
                      <a:pt x="122938" y="339676"/>
                    </a:moveTo>
                    <a:lnTo>
                      <a:pt x="115198" y="338148"/>
                    </a:lnTo>
                    <a:lnTo>
                      <a:pt x="97160" y="312787"/>
                    </a:lnTo>
                    <a:lnTo>
                      <a:pt x="76790" y="308767"/>
                    </a:lnTo>
                    <a:lnTo>
                      <a:pt x="75161" y="303052"/>
                    </a:lnTo>
                    <a:lnTo>
                      <a:pt x="51541" y="293631"/>
                    </a:lnTo>
                    <a:lnTo>
                      <a:pt x="46393" y="275574"/>
                    </a:lnTo>
                    <a:lnTo>
                      <a:pt x="38457" y="272408"/>
                    </a:lnTo>
                    <a:lnTo>
                      <a:pt x="39958" y="258882"/>
                    </a:lnTo>
                    <a:lnTo>
                      <a:pt x="10342" y="239044"/>
                    </a:lnTo>
                    <a:lnTo>
                      <a:pt x="11062" y="232557"/>
                    </a:lnTo>
                    <a:lnTo>
                      <a:pt x="22720" y="210765"/>
                    </a:lnTo>
                    <a:lnTo>
                      <a:pt x="0" y="185137"/>
                    </a:lnTo>
                    <a:lnTo>
                      <a:pt x="24621" y="161977"/>
                    </a:lnTo>
                    <a:lnTo>
                      <a:pt x="12368" y="133666"/>
                    </a:lnTo>
                    <a:lnTo>
                      <a:pt x="45528" y="115848"/>
                    </a:lnTo>
                    <a:lnTo>
                      <a:pt x="44581" y="86779"/>
                    </a:lnTo>
                    <a:lnTo>
                      <a:pt x="84022" y="75517"/>
                    </a:lnTo>
                    <a:lnTo>
                      <a:pt x="94442" y="47673"/>
                    </a:lnTo>
                    <a:lnTo>
                      <a:pt x="137475" y="43735"/>
                    </a:lnTo>
                    <a:lnTo>
                      <a:pt x="158554" y="19013"/>
                    </a:lnTo>
                    <a:lnTo>
                      <a:pt x="202247" y="22667"/>
                    </a:lnTo>
                    <a:lnTo>
                      <a:pt x="232549" y="2754"/>
                    </a:lnTo>
                    <a:lnTo>
                      <a:pt x="273922" y="13751"/>
                    </a:lnTo>
                    <a:lnTo>
                      <a:pt x="311380" y="0"/>
                    </a:lnTo>
                    <a:lnTo>
                      <a:pt x="347619" y="17591"/>
                    </a:lnTo>
                    <a:lnTo>
                      <a:pt x="378950" y="12637"/>
                    </a:lnTo>
                    <a:lnTo>
                      <a:pt x="354485" y="23226"/>
                    </a:lnTo>
                    <a:lnTo>
                      <a:pt x="313990" y="10535"/>
                    </a:lnTo>
                    <a:lnTo>
                      <a:pt x="284332" y="33516"/>
                    </a:lnTo>
                    <a:lnTo>
                      <a:pt x="241567" y="29300"/>
                    </a:lnTo>
                    <a:lnTo>
                      <a:pt x="220937" y="57827"/>
                    </a:lnTo>
                    <a:lnTo>
                      <a:pt x="178816" y="62372"/>
                    </a:lnTo>
                    <a:lnTo>
                      <a:pt x="168618" y="94505"/>
                    </a:lnTo>
                    <a:lnTo>
                      <a:pt x="130015" y="107501"/>
                    </a:lnTo>
                    <a:lnTo>
                      <a:pt x="130942" y="141045"/>
                    </a:lnTo>
                    <a:lnTo>
                      <a:pt x="98485" y="161607"/>
                    </a:lnTo>
                    <a:lnTo>
                      <a:pt x="110478" y="194279"/>
                    </a:lnTo>
                    <a:lnTo>
                      <a:pt x="86380" y="221006"/>
                    </a:lnTo>
                    <a:lnTo>
                      <a:pt x="108618" y="250580"/>
                    </a:lnTo>
                    <a:lnTo>
                      <a:pt x="94520" y="281649"/>
                    </a:lnTo>
                    <a:lnTo>
                      <a:pt x="125490" y="306107"/>
                    </a:lnTo>
                    <a:lnTo>
                      <a:pt x="122354" y="339401"/>
                    </a:lnTo>
                    <a:lnTo>
                      <a:pt x="122938" y="339676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2177A6A3-9152-45F4-A29C-462D1C55F5C4}"/>
              </a:ext>
            </a:extLst>
          </p:cNvPr>
          <p:cNvGrpSpPr/>
          <p:nvPr/>
        </p:nvGrpSpPr>
        <p:grpSpPr>
          <a:xfrm>
            <a:off x="6718814" y="3878231"/>
            <a:ext cx="2416964" cy="2474464"/>
            <a:chOff x="6431280" y="3465770"/>
            <a:chExt cx="2496086" cy="2555468"/>
          </a:xfrm>
        </p:grpSpPr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F4238750-B7B7-4FCC-A6A2-39143EF79D83}"/>
                </a:ext>
              </a:extLst>
            </p:cNvPr>
            <p:cNvGrpSpPr/>
            <p:nvPr/>
          </p:nvGrpSpPr>
          <p:grpSpPr>
            <a:xfrm>
              <a:off x="6431280" y="3465770"/>
              <a:ext cx="2496086" cy="2555468"/>
              <a:chOff x="487680" y="610426"/>
              <a:chExt cx="3392170" cy="3472870"/>
            </a:xfrm>
          </p:grpSpPr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1DC4DF1E-298C-4FA4-AD44-62103F12BD1E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1F5E57E1-B394-4C37-8B8C-DC924C5B1B6F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61ABE4F6-51FD-4DCC-90EC-6A7EEE52887E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393" name="グループ化 392">
                    <a:extLst>
                      <a:ext uri="{FF2B5EF4-FFF2-40B4-BE49-F238E27FC236}">
                        <a16:creationId xmlns:a16="http://schemas.microsoft.com/office/drawing/2014/main" id="{B5C81DF6-C3A1-4F70-8189-834B24ABBDFB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395" name="二等辺三角形 341">
                      <a:extLst>
                        <a:ext uri="{FF2B5EF4-FFF2-40B4-BE49-F238E27FC236}">
                          <a16:creationId xmlns:a16="http://schemas.microsoft.com/office/drawing/2014/main" id="{2AF5F8D5-FA1B-4367-A950-AB7A2ADDB34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EEC0BAF5-CD81-4CF6-84F1-C364614ABD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7" name="二等辺三角形 337">
                      <a:extLst>
                        <a:ext uri="{FF2B5EF4-FFF2-40B4-BE49-F238E27FC236}">
                          <a16:creationId xmlns:a16="http://schemas.microsoft.com/office/drawing/2014/main" id="{5450F72A-E0FE-4DF0-862E-120829803AD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99C46F85-93BF-4E09-8E99-A9C0D6122C2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2" name="楕円 3">
                  <a:extLst>
                    <a:ext uri="{FF2B5EF4-FFF2-40B4-BE49-F238E27FC236}">
                      <a16:creationId xmlns:a16="http://schemas.microsoft.com/office/drawing/2014/main" id="{5F607263-15CA-40C7-8ACA-770E98284E4F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A4087610-E376-4BE9-9F7F-242D24B9BD20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2DA5252E-2CB5-450B-B0C6-B21D95C6BBF7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386" name="楕円 385">
                    <a:extLst>
                      <a:ext uri="{FF2B5EF4-FFF2-40B4-BE49-F238E27FC236}">
                        <a16:creationId xmlns:a16="http://schemas.microsoft.com/office/drawing/2014/main" id="{776090AC-2D78-4FAA-8549-3116C27A2E80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楕円 386">
                    <a:extLst>
                      <a:ext uri="{FF2B5EF4-FFF2-40B4-BE49-F238E27FC236}">
                        <a16:creationId xmlns:a16="http://schemas.microsoft.com/office/drawing/2014/main" id="{E8E9875F-198E-4814-8ABD-98AEDD159B35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楕円 387">
                    <a:extLst>
                      <a:ext uri="{FF2B5EF4-FFF2-40B4-BE49-F238E27FC236}">
                        <a16:creationId xmlns:a16="http://schemas.microsoft.com/office/drawing/2014/main" id="{BD70A813-D463-4593-BA0E-B0E2E2AF2243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39111BBB-2860-4B71-AB81-83619476CF3F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B6356EC9-9935-4817-9714-A8BE60A42A52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EC535CC1-0C47-4CDE-9988-66C1FDE0C468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2B48B0C2-9FF9-499B-97AB-184FD29A8527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0FF7A134-1550-451F-A5F7-D24C2416DF2F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56FD4FFE-C7D6-48AA-A04C-CFDEF6646CBD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CBAF84E6-D154-4DD9-9BD6-226E6C96BDDE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DE76F244-D630-4D1F-B21C-B82E7AAF127A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E5F23BA7-E4E6-4FE5-AE0A-E1039077BAF8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264DDBEA-6644-4C13-B4B0-24D00D9BA25A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222B7071-5D11-4C49-A6EB-695406D96E37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DDB218B8-80FD-49FF-B2AC-72A346CAE377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4F0C951B-4049-4F74-B62D-3FBC60A0D17F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5C213FDA-3066-4B03-BE49-9E413E0C91F0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E9F44E67-7BF5-40B7-9C3A-C2DFBCBDCEB6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0FD5D53E-8CB6-43C4-991D-C75972D8E2CF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5858BBC8-4549-40B7-8CC6-1B7056FA7934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F23C3AD3-7A9B-4F7F-AFA5-A30131A06A5D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1383011A-4040-4BDF-A2C4-A554B70595D1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E8B9B7F3-E3DA-4323-8AA9-CE613E780F1E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68A2DE6F-9DE7-489E-9B00-61614D9D9A45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7A4F0F48-6228-4530-9DD8-650EFD32E3C7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DF9EF8A6-BD3A-4557-966D-1DC66B7713C0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671F210A-A085-42DC-A801-E6A4C8B6F5D9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A8A4979D-1580-47CE-BE96-728379D511CC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E1801C8E-16E1-41CE-9139-0C5F56DA71F5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40C2B4F1-A255-4130-AE87-40ACBAF33292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0BF49F2A-CE19-4351-9271-F5318BC2ABF1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8E2220DB-E83A-4E13-92D3-6F7CBCD7B752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F761265B-FA9C-4BEB-A7FA-CF045BBB03C2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7291841E-7CA3-4102-AD4E-B5C3CE8D2F80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0E2F1442-26B0-4872-83C3-0A8BAF03032C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6606815D-C7C5-4E04-86C5-0CCF889ADFA6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8A815D51-A065-4547-998A-B1F0BED1B487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651D4277-E41F-4C3C-ADF6-2C339FBFBBFA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波線 354">
                    <a:extLst>
                      <a:ext uri="{FF2B5EF4-FFF2-40B4-BE49-F238E27FC236}">
                        <a16:creationId xmlns:a16="http://schemas.microsoft.com/office/drawing/2014/main" id="{23FDECB3-F2EF-4128-A92C-CF30475C087F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B67690DE-81B0-4B26-8E85-076C747DE082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0232B423-B537-43E5-9B2F-1CA4FE56E3F3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波線 352">
                    <a:extLst>
                      <a:ext uri="{FF2B5EF4-FFF2-40B4-BE49-F238E27FC236}">
                        <a16:creationId xmlns:a16="http://schemas.microsoft.com/office/drawing/2014/main" id="{4E7507FA-1414-4972-A3E3-7C342C6A4129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BC77861E-DCB4-4A1C-958D-3583F2236262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26236C90-8299-486D-A2E8-C5BBF8218997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波線 350">
                    <a:extLst>
                      <a:ext uri="{FF2B5EF4-FFF2-40B4-BE49-F238E27FC236}">
                        <a16:creationId xmlns:a16="http://schemas.microsoft.com/office/drawing/2014/main" id="{1B6CF840-6D75-42A7-989B-A95CD74AAED4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469C6E07-6764-4777-BE34-7FFB0005A8DD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7D836E71-EB4A-4417-8F82-F13D0E991BEA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波線 348">
                    <a:extLst>
                      <a:ext uri="{FF2B5EF4-FFF2-40B4-BE49-F238E27FC236}">
                        <a16:creationId xmlns:a16="http://schemas.microsoft.com/office/drawing/2014/main" id="{5F18DF50-1126-473D-984C-E07E4F5C5C2D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86F08006-5C8A-4110-AA64-BCC78D36B57C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194336DE-977A-43B2-A453-7460420F54D5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波線 346">
                    <a:extLst>
                      <a:ext uri="{FF2B5EF4-FFF2-40B4-BE49-F238E27FC236}">
                        <a16:creationId xmlns:a16="http://schemas.microsoft.com/office/drawing/2014/main" id="{927E24F9-9FC8-4522-9F5F-C8AD335983E5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12E6E071-7BD8-4BB2-A061-E93224400FF7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3DC383F2-7366-42CE-B674-66F7883691EE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3817BE7F-A602-48D6-841A-89BA6039EAB6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波線 344">
                    <a:extLst>
                      <a:ext uri="{FF2B5EF4-FFF2-40B4-BE49-F238E27FC236}">
                        <a16:creationId xmlns:a16="http://schemas.microsoft.com/office/drawing/2014/main" id="{2FE64CA3-33E2-4D93-905D-E138D3CAC52A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AF312696-201F-4CBB-9A5F-39E1629D1AE9}"/>
                </a:ext>
              </a:extLst>
            </p:cNvPr>
            <p:cNvGrpSpPr/>
            <p:nvPr/>
          </p:nvGrpSpPr>
          <p:grpSpPr>
            <a:xfrm rot="805700">
              <a:off x="7666724" y="3925264"/>
              <a:ext cx="889724" cy="619601"/>
              <a:chOff x="3561312" y="3834404"/>
              <a:chExt cx="1291678" cy="899521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6DB76B5D-C5D7-4B63-8F57-CA84B4798629}"/>
                  </a:ext>
                </a:extLst>
              </p:cNvPr>
              <p:cNvSpPr/>
              <p:nvPr/>
            </p:nvSpPr>
            <p:spPr>
              <a:xfrm>
                <a:off x="3561312" y="3844521"/>
                <a:ext cx="1291678" cy="889404"/>
              </a:xfrm>
              <a:custGeom>
                <a:avLst/>
                <a:gdLst>
                  <a:gd name="connsiteX0" fmla="*/ 645839 w 1291678"/>
                  <a:gd name="connsiteY0" fmla="*/ 0 h 889404"/>
                  <a:gd name="connsiteX1" fmla="*/ 1291678 w 1291678"/>
                  <a:gd name="connsiteY1" fmla="*/ 388144 h 889404"/>
                  <a:gd name="connsiteX2" fmla="*/ 1282191 w 1291678"/>
                  <a:gd name="connsiteY2" fmla="*/ 444702 h 889404"/>
                  <a:gd name="connsiteX3" fmla="*/ 1291678 w 1291678"/>
                  <a:gd name="connsiteY3" fmla="*/ 501260 h 889404"/>
                  <a:gd name="connsiteX4" fmla="*/ 645839 w 1291678"/>
                  <a:gd name="connsiteY4" fmla="*/ 889404 h 889404"/>
                  <a:gd name="connsiteX5" fmla="*/ 0 w 1291678"/>
                  <a:gd name="connsiteY5" fmla="*/ 501260 h 889404"/>
                  <a:gd name="connsiteX6" fmla="*/ 9487 w 1291678"/>
                  <a:gd name="connsiteY6" fmla="*/ 444702 h 889404"/>
                  <a:gd name="connsiteX7" fmla="*/ 0 w 1291678"/>
                  <a:gd name="connsiteY7" fmla="*/ 388144 h 889404"/>
                  <a:gd name="connsiteX8" fmla="*/ 645839 w 1291678"/>
                  <a:gd name="connsiteY8" fmla="*/ 0 h 889404"/>
                  <a:gd name="connsiteX0" fmla="*/ 645839 w 1291678"/>
                  <a:gd name="connsiteY0" fmla="*/ 0 h 889404"/>
                  <a:gd name="connsiteX1" fmla="*/ 1291678 w 1291678"/>
                  <a:gd name="connsiteY1" fmla="*/ 388144 h 889404"/>
                  <a:gd name="connsiteX2" fmla="*/ 1282191 w 1291678"/>
                  <a:gd name="connsiteY2" fmla="*/ 444702 h 889404"/>
                  <a:gd name="connsiteX3" fmla="*/ 1291678 w 1291678"/>
                  <a:gd name="connsiteY3" fmla="*/ 501260 h 889404"/>
                  <a:gd name="connsiteX4" fmla="*/ 645839 w 1291678"/>
                  <a:gd name="connsiteY4" fmla="*/ 889404 h 889404"/>
                  <a:gd name="connsiteX5" fmla="*/ 0 w 1291678"/>
                  <a:gd name="connsiteY5" fmla="*/ 501260 h 889404"/>
                  <a:gd name="connsiteX6" fmla="*/ 0 w 1291678"/>
                  <a:gd name="connsiteY6" fmla="*/ 388144 h 889404"/>
                  <a:gd name="connsiteX7" fmla="*/ 645839 w 1291678"/>
                  <a:gd name="connsiteY7" fmla="*/ 0 h 889404"/>
                  <a:gd name="connsiteX0" fmla="*/ 645839 w 1291678"/>
                  <a:gd name="connsiteY0" fmla="*/ 0 h 889404"/>
                  <a:gd name="connsiteX1" fmla="*/ 1291678 w 1291678"/>
                  <a:gd name="connsiteY1" fmla="*/ 388144 h 889404"/>
                  <a:gd name="connsiteX2" fmla="*/ 1291678 w 1291678"/>
                  <a:gd name="connsiteY2" fmla="*/ 501260 h 889404"/>
                  <a:gd name="connsiteX3" fmla="*/ 645839 w 1291678"/>
                  <a:gd name="connsiteY3" fmla="*/ 889404 h 889404"/>
                  <a:gd name="connsiteX4" fmla="*/ 0 w 1291678"/>
                  <a:gd name="connsiteY4" fmla="*/ 501260 h 889404"/>
                  <a:gd name="connsiteX5" fmla="*/ 0 w 1291678"/>
                  <a:gd name="connsiteY5" fmla="*/ 388144 h 889404"/>
                  <a:gd name="connsiteX6" fmla="*/ 645839 w 1291678"/>
                  <a:gd name="connsiteY6" fmla="*/ 0 h 8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1678" h="889404">
                    <a:moveTo>
                      <a:pt x="645839" y="0"/>
                    </a:moveTo>
                    <a:cubicBezTo>
                      <a:pt x="1002526" y="0"/>
                      <a:pt x="1291678" y="173778"/>
                      <a:pt x="1291678" y="388144"/>
                    </a:cubicBezTo>
                    <a:lnTo>
                      <a:pt x="1291678" y="501260"/>
                    </a:lnTo>
                    <a:cubicBezTo>
                      <a:pt x="1291678" y="715626"/>
                      <a:pt x="1002526" y="889404"/>
                      <a:pt x="645839" y="889404"/>
                    </a:cubicBezTo>
                    <a:cubicBezTo>
                      <a:pt x="289152" y="889404"/>
                      <a:pt x="0" y="715626"/>
                      <a:pt x="0" y="501260"/>
                    </a:cubicBezTo>
                    <a:lnTo>
                      <a:pt x="0" y="388144"/>
                    </a:lnTo>
                    <a:cubicBezTo>
                      <a:pt x="0" y="173778"/>
                      <a:pt x="289152" y="0"/>
                      <a:pt x="645839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B1F30475-BB76-492E-A019-150D21AC20F4}"/>
                  </a:ext>
                </a:extLst>
              </p:cNvPr>
              <p:cNvSpPr/>
              <p:nvPr/>
            </p:nvSpPr>
            <p:spPr>
              <a:xfrm>
                <a:off x="3561312" y="3834404"/>
                <a:ext cx="1291678" cy="776287"/>
              </a:xfrm>
              <a:prstGeom prst="ellipse">
                <a:avLst/>
              </a:prstGeom>
              <a:pattFill prst="lgConfetti">
                <a:fgClr>
                  <a:schemeClr val="accent2">
                    <a:lumMod val="50000"/>
                  </a:schemeClr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1ADC5C38-2859-4C60-99BE-126DE2C128B1}"/>
                  </a:ext>
                </a:extLst>
              </p:cNvPr>
              <p:cNvSpPr/>
              <p:nvPr/>
            </p:nvSpPr>
            <p:spPr>
              <a:xfrm rot="3594699" flipH="1">
                <a:off x="3885963" y="3844981"/>
                <a:ext cx="642375" cy="744463"/>
              </a:xfrm>
              <a:custGeom>
                <a:avLst/>
                <a:gdLst>
                  <a:gd name="connsiteX0" fmla="*/ 524108 w 1210098"/>
                  <a:gd name="connsiteY0" fmla="*/ 507508 h 1210098"/>
                  <a:gd name="connsiteX1" fmla="*/ 524017 w 1210098"/>
                  <a:gd name="connsiteY1" fmla="*/ 514124 h 1210098"/>
                  <a:gd name="connsiteX2" fmla="*/ 525775 w 1210098"/>
                  <a:gd name="connsiteY2" fmla="*/ 641960 h 1210098"/>
                  <a:gd name="connsiteX3" fmla="*/ 449115 w 1210098"/>
                  <a:gd name="connsiteY3" fmla="*/ 645481 h 1210098"/>
                  <a:gd name="connsiteX4" fmla="*/ 406485 w 1210098"/>
                  <a:gd name="connsiteY4" fmla="*/ 649001 h 1210098"/>
                  <a:gd name="connsiteX5" fmla="*/ 394593 w 1210098"/>
                  <a:gd name="connsiteY5" fmla="*/ 650493 h 1210098"/>
                  <a:gd name="connsiteX6" fmla="*/ 396085 w 1210098"/>
                  <a:gd name="connsiteY6" fmla="*/ 638601 h 1210098"/>
                  <a:gd name="connsiteX7" fmla="*/ 399605 w 1210098"/>
                  <a:gd name="connsiteY7" fmla="*/ 595971 h 1210098"/>
                  <a:gd name="connsiteX8" fmla="*/ 403736 w 1210098"/>
                  <a:gd name="connsiteY8" fmla="*/ 506035 h 1210098"/>
                  <a:gd name="connsiteX9" fmla="*/ 517492 w 1210098"/>
                  <a:gd name="connsiteY9" fmla="*/ 507599 h 1210098"/>
                  <a:gd name="connsiteX10" fmla="*/ 702590 w 1210098"/>
                  <a:gd name="connsiteY10" fmla="*/ 685990 h 1210098"/>
                  <a:gd name="connsiteX11" fmla="*/ 702499 w 1210098"/>
                  <a:gd name="connsiteY11" fmla="*/ 692606 h 1210098"/>
                  <a:gd name="connsiteX12" fmla="*/ 704063 w 1210098"/>
                  <a:gd name="connsiteY12" fmla="*/ 806362 h 1210098"/>
                  <a:gd name="connsiteX13" fmla="*/ 614126 w 1210098"/>
                  <a:gd name="connsiteY13" fmla="*/ 810493 h 1210098"/>
                  <a:gd name="connsiteX14" fmla="*/ 571497 w 1210098"/>
                  <a:gd name="connsiteY14" fmla="*/ 814013 h 1210098"/>
                  <a:gd name="connsiteX15" fmla="*/ 559605 w 1210098"/>
                  <a:gd name="connsiteY15" fmla="*/ 815505 h 1210098"/>
                  <a:gd name="connsiteX16" fmla="*/ 561097 w 1210098"/>
                  <a:gd name="connsiteY16" fmla="*/ 803613 h 1210098"/>
                  <a:gd name="connsiteX17" fmla="*/ 564617 w 1210098"/>
                  <a:gd name="connsiteY17" fmla="*/ 760983 h 1210098"/>
                  <a:gd name="connsiteX18" fmla="*/ 568138 w 1210098"/>
                  <a:gd name="connsiteY18" fmla="*/ 684323 h 1210098"/>
                  <a:gd name="connsiteX19" fmla="*/ 695974 w 1210098"/>
                  <a:gd name="connsiteY19" fmla="*/ 686081 h 1210098"/>
                  <a:gd name="connsiteX20" fmla="*/ 527854 w 1210098"/>
                  <a:gd name="connsiteY20" fmla="*/ 335382 h 1210098"/>
                  <a:gd name="connsiteX21" fmla="*/ 525886 w 1210098"/>
                  <a:gd name="connsiteY21" fmla="*/ 378234 h 1210098"/>
                  <a:gd name="connsiteX22" fmla="*/ 524760 w 1210098"/>
                  <a:gd name="connsiteY22" fmla="*/ 460133 h 1210098"/>
                  <a:gd name="connsiteX23" fmla="*/ 517492 w 1210098"/>
                  <a:gd name="connsiteY23" fmla="*/ 460033 h 1210098"/>
                  <a:gd name="connsiteX24" fmla="*/ 405024 w 1210098"/>
                  <a:gd name="connsiteY24" fmla="*/ 461580 h 1210098"/>
                  <a:gd name="connsiteX25" fmla="*/ 406571 w 1210098"/>
                  <a:gd name="connsiteY25" fmla="*/ 349112 h 1210098"/>
                  <a:gd name="connsiteX26" fmla="*/ 406424 w 1210098"/>
                  <a:gd name="connsiteY26" fmla="*/ 338431 h 1210098"/>
                  <a:gd name="connsiteX27" fmla="*/ 485002 w 1210098"/>
                  <a:gd name="connsiteY27" fmla="*/ 337350 h 1210098"/>
                  <a:gd name="connsiteX28" fmla="*/ 874716 w 1210098"/>
                  <a:gd name="connsiteY28" fmla="*/ 682244 h 1210098"/>
                  <a:gd name="connsiteX29" fmla="*/ 872748 w 1210098"/>
                  <a:gd name="connsiteY29" fmla="*/ 725096 h 1210098"/>
                  <a:gd name="connsiteX30" fmla="*/ 871667 w 1210098"/>
                  <a:gd name="connsiteY30" fmla="*/ 803674 h 1210098"/>
                  <a:gd name="connsiteX31" fmla="*/ 860986 w 1210098"/>
                  <a:gd name="connsiteY31" fmla="*/ 803527 h 1210098"/>
                  <a:gd name="connsiteX32" fmla="*/ 748518 w 1210098"/>
                  <a:gd name="connsiteY32" fmla="*/ 805074 h 1210098"/>
                  <a:gd name="connsiteX33" fmla="*/ 750065 w 1210098"/>
                  <a:gd name="connsiteY33" fmla="*/ 692606 h 1210098"/>
                  <a:gd name="connsiteX34" fmla="*/ 749965 w 1210098"/>
                  <a:gd name="connsiteY34" fmla="*/ 685338 h 1210098"/>
                  <a:gd name="connsiteX35" fmla="*/ 831864 w 1210098"/>
                  <a:gd name="connsiteY35" fmla="*/ 684212 h 1210098"/>
                  <a:gd name="connsiteX36" fmla="*/ 706823 w 1210098"/>
                  <a:gd name="connsiteY36" fmla="*/ 503275 h 1210098"/>
                  <a:gd name="connsiteX37" fmla="*/ 704368 w 1210098"/>
                  <a:gd name="connsiteY37" fmla="*/ 556716 h 1210098"/>
                  <a:gd name="connsiteX38" fmla="*/ 703241 w 1210098"/>
                  <a:gd name="connsiteY38" fmla="*/ 638615 h 1210098"/>
                  <a:gd name="connsiteX39" fmla="*/ 695974 w 1210098"/>
                  <a:gd name="connsiteY39" fmla="*/ 638515 h 1210098"/>
                  <a:gd name="connsiteX40" fmla="*/ 569848 w 1210098"/>
                  <a:gd name="connsiteY40" fmla="*/ 640250 h 1210098"/>
                  <a:gd name="connsiteX41" fmla="*/ 571583 w 1210098"/>
                  <a:gd name="connsiteY41" fmla="*/ 514124 h 1210098"/>
                  <a:gd name="connsiteX42" fmla="*/ 571483 w 1210098"/>
                  <a:gd name="connsiteY42" fmla="*/ 506856 h 1210098"/>
                  <a:gd name="connsiteX43" fmla="*/ 653382 w 1210098"/>
                  <a:gd name="connsiteY43" fmla="*/ 505730 h 1210098"/>
                  <a:gd name="connsiteX44" fmla="*/ 1210098 w 1210098"/>
                  <a:gd name="connsiteY44" fmla="*/ 827310 h 1210098"/>
                  <a:gd name="connsiteX45" fmla="*/ 996876 w 1210098"/>
                  <a:gd name="connsiteY45" fmla="*/ 805396 h 1210098"/>
                  <a:gd name="connsiteX46" fmla="*/ 917665 w 1210098"/>
                  <a:gd name="connsiteY46" fmla="*/ 804307 h 1210098"/>
                  <a:gd name="connsiteX47" fmla="*/ 916576 w 1210098"/>
                  <a:gd name="connsiteY47" fmla="*/ 725096 h 1210098"/>
                  <a:gd name="connsiteX48" fmla="*/ 914523 w 1210098"/>
                  <a:gd name="connsiteY48" fmla="*/ 680415 h 1210098"/>
                  <a:gd name="connsiteX49" fmla="*/ 942833 w 1210098"/>
                  <a:gd name="connsiteY49" fmla="*/ 679115 h 1210098"/>
                  <a:gd name="connsiteX50" fmla="*/ 1045086 w 1210098"/>
                  <a:gd name="connsiteY50" fmla="*/ 662298 h 1210098"/>
                  <a:gd name="connsiteX51" fmla="*/ 942834 w 1210098"/>
                  <a:gd name="connsiteY51" fmla="*/ 645481 h 1210098"/>
                  <a:gd name="connsiteX52" fmla="*/ 912856 w 1210098"/>
                  <a:gd name="connsiteY52" fmla="*/ 644104 h 1210098"/>
                  <a:gd name="connsiteX53" fmla="*/ 911479 w 1210098"/>
                  <a:gd name="connsiteY53" fmla="*/ 614126 h 1210098"/>
                  <a:gd name="connsiteX54" fmla="*/ 894662 w 1210098"/>
                  <a:gd name="connsiteY54" fmla="*/ 511874 h 1210098"/>
                  <a:gd name="connsiteX55" fmla="*/ 877845 w 1210098"/>
                  <a:gd name="connsiteY55" fmla="*/ 614126 h 1210098"/>
                  <a:gd name="connsiteX56" fmla="*/ 876545 w 1210098"/>
                  <a:gd name="connsiteY56" fmla="*/ 642436 h 1210098"/>
                  <a:gd name="connsiteX57" fmla="*/ 831864 w 1210098"/>
                  <a:gd name="connsiteY57" fmla="*/ 640384 h 1210098"/>
                  <a:gd name="connsiteX58" fmla="*/ 749331 w 1210098"/>
                  <a:gd name="connsiteY58" fmla="*/ 639249 h 1210098"/>
                  <a:gd name="connsiteX59" fmla="*/ 748196 w 1210098"/>
                  <a:gd name="connsiteY59" fmla="*/ 556716 h 1210098"/>
                  <a:gd name="connsiteX60" fmla="*/ 745659 w 1210098"/>
                  <a:gd name="connsiteY60" fmla="*/ 501492 h 1210098"/>
                  <a:gd name="connsiteX61" fmla="*/ 764351 w 1210098"/>
                  <a:gd name="connsiteY61" fmla="*/ 500633 h 1210098"/>
                  <a:gd name="connsiteX62" fmla="*/ 866604 w 1210098"/>
                  <a:gd name="connsiteY62" fmla="*/ 483816 h 1210098"/>
                  <a:gd name="connsiteX63" fmla="*/ 764351 w 1210098"/>
                  <a:gd name="connsiteY63" fmla="*/ 466999 h 1210098"/>
                  <a:gd name="connsiteX64" fmla="*/ 744032 w 1210098"/>
                  <a:gd name="connsiteY64" fmla="*/ 466066 h 1210098"/>
                  <a:gd name="connsiteX65" fmla="*/ 743099 w 1210098"/>
                  <a:gd name="connsiteY65" fmla="*/ 445747 h 1210098"/>
                  <a:gd name="connsiteX66" fmla="*/ 726282 w 1210098"/>
                  <a:gd name="connsiteY66" fmla="*/ 343494 h 1210098"/>
                  <a:gd name="connsiteX67" fmla="*/ 709465 w 1210098"/>
                  <a:gd name="connsiteY67" fmla="*/ 445747 h 1210098"/>
                  <a:gd name="connsiteX68" fmla="*/ 708606 w 1210098"/>
                  <a:gd name="connsiteY68" fmla="*/ 464438 h 1210098"/>
                  <a:gd name="connsiteX69" fmla="*/ 653382 w 1210098"/>
                  <a:gd name="connsiteY69" fmla="*/ 461902 h 1210098"/>
                  <a:gd name="connsiteX70" fmla="*/ 570849 w 1210098"/>
                  <a:gd name="connsiteY70" fmla="*/ 460767 h 1210098"/>
                  <a:gd name="connsiteX71" fmla="*/ 569714 w 1210098"/>
                  <a:gd name="connsiteY71" fmla="*/ 378234 h 1210098"/>
                  <a:gd name="connsiteX72" fmla="*/ 567662 w 1210098"/>
                  <a:gd name="connsiteY72" fmla="*/ 333554 h 1210098"/>
                  <a:gd name="connsiteX73" fmla="*/ 595971 w 1210098"/>
                  <a:gd name="connsiteY73" fmla="*/ 332253 h 1210098"/>
                  <a:gd name="connsiteX74" fmla="*/ 698224 w 1210098"/>
                  <a:gd name="connsiteY74" fmla="*/ 315436 h 1210098"/>
                  <a:gd name="connsiteX75" fmla="*/ 595972 w 1210098"/>
                  <a:gd name="connsiteY75" fmla="*/ 298619 h 1210098"/>
                  <a:gd name="connsiteX76" fmla="*/ 565994 w 1210098"/>
                  <a:gd name="connsiteY76" fmla="*/ 297242 h 1210098"/>
                  <a:gd name="connsiteX77" fmla="*/ 564617 w 1210098"/>
                  <a:gd name="connsiteY77" fmla="*/ 267264 h 1210098"/>
                  <a:gd name="connsiteX78" fmla="*/ 547800 w 1210098"/>
                  <a:gd name="connsiteY78" fmla="*/ 165012 h 1210098"/>
                  <a:gd name="connsiteX79" fmla="*/ 530983 w 1210098"/>
                  <a:gd name="connsiteY79" fmla="*/ 267264 h 1210098"/>
                  <a:gd name="connsiteX80" fmla="*/ 529683 w 1210098"/>
                  <a:gd name="connsiteY80" fmla="*/ 295574 h 1210098"/>
                  <a:gd name="connsiteX81" fmla="*/ 485002 w 1210098"/>
                  <a:gd name="connsiteY81" fmla="*/ 293522 h 1210098"/>
                  <a:gd name="connsiteX82" fmla="*/ 405791 w 1210098"/>
                  <a:gd name="connsiteY82" fmla="*/ 292433 h 1210098"/>
                  <a:gd name="connsiteX83" fmla="*/ 404702 w 1210098"/>
                  <a:gd name="connsiteY83" fmla="*/ 213222 h 1210098"/>
                  <a:gd name="connsiteX84" fmla="*/ 382788 w 1210098"/>
                  <a:gd name="connsiteY84" fmla="*/ 0 h 1210098"/>
                  <a:gd name="connsiteX85" fmla="*/ 360874 w 1210098"/>
                  <a:gd name="connsiteY85" fmla="*/ 213222 h 1210098"/>
                  <a:gd name="connsiteX86" fmla="*/ 359793 w 1210098"/>
                  <a:gd name="connsiteY86" fmla="*/ 291800 h 1210098"/>
                  <a:gd name="connsiteX87" fmla="*/ 349112 w 1210098"/>
                  <a:gd name="connsiteY87" fmla="*/ 291653 h 1210098"/>
                  <a:gd name="connsiteX88" fmla="*/ 0 w 1210098"/>
                  <a:gd name="connsiteY88" fmla="*/ 315436 h 1210098"/>
                  <a:gd name="connsiteX89" fmla="*/ 349112 w 1210098"/>
                  <a:gd name="connsiteY89" fmla="*/ 339219 h 1210098"/>
                  <a:gd name="connsiteX90" fmla="*/ 359143 w 1210098"/>
                  <a:gd name="connsiteY90" fmla="*/ 339081 h 1210098"/>
                  <a:gd name="connsiteX91" fmla="*/ 359005 w 1210098"/>
                  <a:gd name="connsiteY91" fmla="*/ 349112 h 1210098"/>
                  <a:gd name="connsiteX92" fmla="*/ 360570 w 1210098"/>
                  <a:gd name="connsiteY92" fmla="*/ 462868 h 1210098"/>
                  <a:gd name="connsiteX93" fmla="*/ 270633 w 1210098"/>
                  <a:gd name="connsiteY93" fmla="*/ 466999 h 1210098"/>
                  <a:gd name="connsiteX94" fmla="*/ 168380 w 1210098"/>
                  <a:gd name="connsiteY94" fmla="*/ 483816 h 1210098"/>
                  <a:gd name="connsiteX95" fmla="*/ 270633 w 1210098"/>
                  <a:gd name="connsiteY95" fmla="*/ 500633 h 1210098"/>
                  <a:gd name="connsiteX96" fmla="*/ 361784 w 1210098"/>
                  <a:gd name="connsiteY96" fmla="*/ 504820 h 1210098"/>
                  <a:gd name="connsiteX97" fmla="*/ 365971 w 1210098"/>
                  <a:gd name="connsiteY97" fmla="*/ 595971 h 1210098"/>
                  <a:gd name="connsiteX98" fmla="*/ 369491 w 1210098"/>
                  <a:gd name="connsiteY98" fmla="*/ 638601 h 1210098"/>
                  <a:gd name="connsiteX99" fmla="*/ 371383 w 1210098"/>
                  <a:gd name="connsiteY99" fmla="*/ 653680 h 1210098"/>
                  <a:gd name="connsiteX100" fmla="*/ 353955 w 1210098"/>
                  <a:gd name="connsiteY100" fmla="*/ 657505 h 1210098"/>
                  <a:gd name="connsiteX101" fmla="*/ 346862 w 1210098"/>
                  <a:gd name="connsiteY101" fmla="*/ 662298 h 1210098"/>
                  <a:gd name="connsiteX102" fmla="*/ 353955 w 1210098"/>
                  <a:gd name="connsiteY102" fmla="*/ 667091 h 1210098"/>
                  <a:gd name="connsiteX103" fmla="*/ 373668 w 1210098"/>
                  <a:gd name="connsiteY103" fmla="*/ 671418 h 1210098"/>
                  <a:gd name="connsiteX104" fmla="*/ 377995 w 1210098"/>
                  <a:gd name="connsiteY104" fmla="*/ 691131 h 1210098"/>
                  <a:gd name="connsiteX105" fmla="*/ 382788 w 1210098"/>
                  <a:gd name="connsiteY105" fmla="*/ 698224 h 1210098"/>
                  <a:gd name="connsiteX106" fmla="*/ 387581 w 1210098"/>
                  <a:gd name="connsiteY106" fmla="*/ 691131 h 1210098"/>
                  <a:gd name="connsiteX107" fmla="*/ 391406 w 1210098"/>
                  <a:gd name="connsiteY107" fmla="*/ 673703 h 1210098"/>
                  <a:gd name="connsiteX108" fmla="*/ 406485 w 1210098"/>
                  <a:gd name="connsiteY108" fmla="*/ 675595 h 1210098"/>
                  <a:gd name="connsiteX109" fmla="*/ 449115 w 1210098"/>
                  <a:gd name="connsiteY109" fmla="*/ 679115 h 1210098"/>
                  <a:gd name="connsiteX110" fmla="*/ 527388 w 1210098"/>
                  <a:gd name="connsiteY110" fmla="*/ 682710 h 1210098"/>
                  <a:gd name="connsiteX111" fmla="*/ 530983 w 1210098"/>
                  <a:gd name="connsiteY111" fmla="*/ 760983 h 1210098"/>
                  <a:gd name="connsiteX112" fmla="*/ 534503 w 1210098"/>
                  <a:gd name="connsiteY112" fmla="*/ 803613 h 1210098"/>
                  <a:gd name="connsiteX113" fmla="*/ 536395 w 1210098"/>
                  <a:gd name="connsiteY113" fmla="*/ 818692 h 1210098"/>
                  <a:gd name="connsiteX114" fmla="*/ 518967 w 1210098"/>
                  <a:gd name="connsiteY114" fmla="*/ 822517 h 1210098"/>
                  <a:gd name="connsiteX115" fmla="*/ 511874 w 1210098"/>
                  <a:gd name="connsiteY115" fmla="*/ 827310 h 1210098"/>
                  <a:gd name="connsiteX116" fmla="*/ 518967 w 1210098"/>
                  <a:gd name="connsiteY116" fmla="*/ 832103 h 1210098"/>
                  <a:gd name="connsiteX117" fmla="*/ 538680 w 1210098"/>
                  <a:gd name="connsiteY117" fmla="*/ 836430 h 1210098"/>
                  <a:gd name="connsiteX118" fmla="*/ 543007 w 1210098"/>
                  <a:gd name="connsiteY118" fmla="*/ 856143 h 1210098"/>
                  <a:gd name="connsiteX119" fmla="*/ 547800 w 1210098"/>
                  <a:gd name="connsiteY119" fmla="*/ 863236 h 1210098"/>
                  <a:gd name="connsiteX120" fmla="*/ 552593 w 1210098"/>
                  <a:gd name="connsiteY120" fmla="*/ 856143 h 1210098"/>
                  <a:gd name="connsiteX121" fmla="*/ 556418 w 1210098"/>
                  <a:gd name="connsiteY121" fmla="*/ 838715 h 1210098"/>
                  <a:gd name="connsiteX122" fmla="*/ 571497 w 1210098"/>
                  <a:gd name="connsiteY122" fmla="*/ 840607 h 1210098"/>
                  <a:gd name="connsiteX123" fmla="*/ 614126 w 1210098"/>
                  <a:gd name="connsiteY123" fmla="*/ 844127 h 1210098"/>
                  <a:gd name="connsiteX124" fmla="*/ 705278 w 1210098"/>
                  <a:gd name="connsiteY124" fmla="*/ 848314 h 1210098"/>
                  <a:gd name="connsiteX125" fmla="*/ 709465 w 1210098"/>
                  <a:gd name="connsiteY125" fmla="*/ 939465 h 1210098"/>
                  <a:gd name="connsiteX126" fmla="*/ 726282 w 1210098"/>
                  <a:gd name="connsiteY126" fmla="*/ 1041718 h 1210098"/>
                  <a:gd name="connsiteX127" fmla="*/ 743099 w 1210098"/>
                  <a:gd name="connsiteY127" fmla="*/ 939465 h 1210098"/>
                  <a:gd name="connsiteX128" fmla="*/ 747230 w 1210098"/>
                  <a:gd name="connsiteY128" fmla="*/ 849528 h 1210098"/>
                  <a:gd name="connsiteX129" fmla="*/ 860986 w 1210098"/>
                  <a:gd name="connsiteY129" fmla="*/ 851093 h 1210098"/>
                  <a:gd name="connsiteX130" fmla="*/ 871017 w 1210098"/>
                  <a:gd name="connsiteY130" fmla="*/ 850955 h 1210098"/>
                  <a:gd name="connsiteX131" fmla="*/ 870879 w 1210098"/>
                  <a:gd name="connsiteY131" fmla="*/ 860986 h 1210098"/>
                  <a:gd name="connsiteX132" fmla="*/ 894662 w 1210098"/>
                  <a:gd name="connsiteY132" fmla="*/ 1210098 h 1210098"/>
                  <a:gd name="connsiteX133" fmla="*/ 918445 w 1210098"/>
                  <a:gd name="connsiteY133" fmla="*/ 860986 h 1210098"/>
                  <a:gd name="connsiteX134" fmla="*/ 918298 w 1210098"/>
                  <a:gd name="connsiteY134" fmla="*/ 850304 h 1210098"/>
                  <a:gd name="connsiteX135" fmla="*/ 996876 w 1210098"/>
                  <a:gd name="connsiteY135" fmla="*/ 849224 h 1210098"/>
                  <a:gd name="connsiteX136" fmla="*/ 1210098 w 1210098"/>
                  <a:gd name="connsiteY136" fmla="*/ 827310 h 121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1210098" h="1210098">
                    <a:moveTo>
                      <a:pt x="524108" y="507508"/>
                    </a:moveTo>
                    <a:lnTo>
                      <a:pt x="524017" y="514124"/>
                    </a:lnTo>
                    <a:lnTo>
                      <a:pt x="525775" y="641960"/>
                    </a:lnTo>
                    <a:lnTo>
                      <a:pt x="449115" y="645481"/>
                    </a:lnTo>
                    <a:cubicBezTo>
                      <a:pt x="433320" y="646557"/>
                      <a:pt x="419033" y="647736"/>
                      <a:pt x="406485" y="649001"/>
                    </a:cubicBezTo>
                    <a:lnTo>
                      <a:pt x="394593" y="650493"/>
                    </a:lnTo>
                    <a:lnTo>
                      <a:pt x="396085" y="638601"/>
                    </a:lnTo>
                    <a:cubicBezTo>
                      <a:pt x="397351" y="626054"/>
                      <a:pt x="398529" y="611765"/>
                      <a:pt x="399605" y="595971"/>
                    </a:cubicBezTo>
                    <a:lnTo>
                      <a:pt x="403736" y="506035"/>
                    </a:lnTo>
                    <a:lnTo>
                      <a:pt x="517492" y="507599"/>
                    </a:lnTo>
                    <a:close/>
                    <a:moveTo>
                      <a:pt x="702590" y="685990"/>
                    </a:moveTo>
                    <a:lnTo>
                      <a:pt x="702499" y="692606"/>
                    </a:lnTo>
                    <a:lnTo>
                      <a:pt x="704063" y="806362"/>
                    </a:lnTo>
                    <a:lnTo>
                      <a:pt x="614126" y="810493"/>
                    </a:lnTo>
                    <a:cubicBezTo>
                      <a:pt x="598333" y="811569"/>
                      <a:pt x="584044" y="812747"/>
                      <a:pt x="571497" y="814013"/>
                    </a:cubicBezTo>
                    <a:lnTo>
                      <a:pt x="559605" y="815505"/>
                    </a:lnTo>
                    <a:lnTo>
                      <a:pt x="561097" y="803613"/>
                    </a:lnTo>
                    <a:cubicBezTo>
                      <a:pt x="562362" y="791065"/>
                      <a:pt x="563541" y="776778"/>
                      <a:pt x="564617" y="760983"/>
                    </a:cubicBezTo>
                    <a:lnTo>
                      <a:pt x="568138" y="684323"/>
                    </a:lnTo>
                    <a:lnTo>
                      <a:pt x="695974" y="686081"/>
                    </a:lnTo>
                    <a:close/>
                    <a:moveTo>
                      <a:pt x="527854" y="335382"/>
                    </a:moveTo>
                    <a:lnTo>
                      <a:pt x="525886" y="378234"/>
                    </a:lnTo>
                    <a:lnTo>
                      <a:pt x="524760" y="460133"/>
                    </a:lnTo>
                    <a:lnTo>
                      <a:pt x="517492" y="460033"/>
                    </a:lnTo>
                    <a:lnTo>
                      <a:pt x="405024" y="461580"/>
                    </a:lnTo>
                    <a:lnTo>
                      <a:pt x="406571" y="349112"/>
                    </a:lnTo>
                    <a:lnTo>
                      <a:pt x="406424" y="338431"/>
                    </a:lnTo>
                    <a:lnTo>
                      <a:pt x="485002" y="337350"/>
                    </a:lnTo>
                    <a:close/>
                    <a:moveTo>
                      <a:pt x="874716" y="682244"/>
                    </a:moveTo>
                    <a:lnTo>
                      <a:pt x="872748" y="725096"/>
                    </a:lnTo>
                    <a:lnTo>
                      <a:pt x="871667" y="803674"/>
                    </a:lnTo>
                    <a:lnTo>
                      <a:pt x="860986" y="803527"/>
                    </a:lnTo>
                    <a:lnTo>
                      <a:pt x="748518" y="805074"/>
                    </a:lnTo>
                    <a:lnTo>
                      <a:pt x="750065" y="692606"/>
                    </a:lnTo>
                    <a:lnTo>
                      <a:pt x="749965" y="685338"/>
                    </a:lnTo>
                    <a:lnTo>
                      <a:pt x="831864" y="684212"/>
                    </a:lnTo>
                    <a:close/>
                    <a:moveTo>
                      <a:pt x="706823" y="503275"/>
                    </a:moveTo>
                    <a:lnTo>
                      <a:pt x="704368" y="556716"/>
                    </a:lnTo>
                    <a:lnTo>
                      <a:pt x="703241" y="638615"/>
                    </a:lnTo>
                    <a:lnTo>
                      <a:pt x="695974" y="638515"/>
                    </a:lnTo>
                    <a:lnTo>
                      <a:pt x="569848" y="640250"/>
                    </a:lnTo>
                    <a:lnTo>
                      <a:pt x="571583" y="514124"/>
                    </a:lnTo>
                    <a:lnTo>
                      <a:pt x="571483" y="506856"/>
                    </a:lnTo>
                    <a:lnTo>
                      <a:pt x="653382" y="505730"/>
                    </a:lnTo>
                    <a:close/>
                    <a:moveTo>
                      <a:pt x="1210098" y="827310"/>
                    </a:moveTo>
                    <a:cubicBezTo>
                      <a:pt x="1210098" y="817459"/>
                      <a:pt x="1122177" y="809006"/>
                      <a:pt x="996876" y="805396"/>
                    </a:cubicBezTo>
                    <a:lnTo>
                      <a:pt x="917665" y="804307"/>
                    </a:lnTo>
                    <a:lnTo>
                      <a:pt x="916576" y="725096"/>
                    </a:lnTo>
                    <a:lnTo>
                      <a:pt x="914523" y="680415"/>
                    </a:lnTo>
                    <a:lnTo>
                      <a:pt x="942833" y="679115"/>
                    </a:lnTo>
                    <a:cubicBezTo>
                      <a:pt x="1006010" y="674811"/>
                      <a:pt x="1045086" y="668865"/>
                      <a:pt x="1045086" y="662298"/>
                    </a:cubicBezTo>
                    <a:cubicBezTo>
                      <a:pt x="1045086" y="655731"/>
                      <a:pt x="1006010" y="649785"/>
                      <a:pt x="942834" y="645481"/>
                    </a:cubicBezTo>
                    <a:lnTo>
                      <a:pt x="912856" y="644104"/>
                    </a:lnTo>
                    <a:lnTo>
                      <a:pt x="911479" y="614126"/>
                    </a:lnTo>
                    <a:cubicBezTo>
                      <a:pt x="907175" y="550950"/>
                      <a:pt x="901229" y="511874"/>
                      <a:pt x="894662" y="511874"/>
                    </a:cubicBezTo>
                    <a:cubicBezTo>
                      <a:pt x="888094" y="511874"/>
                      <a:pt x="882149" y="550950"/>
                      <a:pt x="877845" y="614126"/>
                    </a:cubicBezTo>
                    <a:lnTo>
                      <a:pt x="876545" y="642436"/>
                    </a:lnTo>
                    <a:lnTo>
                      <a:pt x="831864" y="640384"/>
                    </a:lnTo>
                    <a:lnTo>
                      <a:pt x="749331" y="639249"/>
                    </a:lnTo>
                    <a:lnTo>
                      <a:pt x="748196" y="556716"/>
                    </a:lnTo>
                    <a:lnTo>
                      <a:pt x="745659" y="501492"/>
                    </a:lnTo>
                    <a:lnTo>
                      <a:pt x="764351" y="500633"/>
                    </a:lnTo>
                    <a:cubicBezTo>
                      <a:pt x="827528" y="496329"/>
                      <a:pt x="866604" y="490383"/>
                      <a:pt x="866604" y="483816"/>
                    </a:cubicBezTo>
                    <a:cubicBezTo>
                      <a:pt x="866604" y="477248"/>
                      <a:pt x="827528" y="471303"/>
                      <a:pt x="764351" y="466999"/>
                    </a:cubicBezTo>
                    <a:lnTo>
                      <a:pt x="744032" y="466066"/>
                    </a:lnTo>
                    <a:lnTo>
                      <a:pt x="743099" y="445747"/>
                    </a:lnTo>
                    <a:cubicBezTo>
                      <a:pt x="738795" y="382570"/>
                      <a:pt x="732850" y="343494"/>
                      <a:pt x="726282" y="343494"/>
                    </a:cubicBezTo>
                    <a:cubicBezTo>
                      <a:pt x="719714" y="343494"/>
                      <a:pt x="713769" y="382570"/>
                      <a:pt x="709465" y="445747"/>
                    </a:cubicBezTo>
                    <a:lnTo>
                      <a:pt x="708606" y="464438"/>
                    </a:lnTo>
                    <a:lnTo>
                      <a:pt x="653382" y="461902"/>
                    </a:lnTo>
                    <a:lnTo>
                      <a:pt x="570849" y="460767"/>
                    </a:lnTo>
                    <a:lnTo>
                      <a:pt x="569714" y="378234"/>
                    </a:lnTo>
                    <a:lnTo>
                      <a:pt x="567662" y="333554"/>
                    </a:lnTo>
                    <a:lnTo>
                      <a:pt x="595971" y="332253"/>
                    </a:lnTo>
                    <a:cubicBezTo>
                      <a:pt x="659148" y="327949"/>
                      <a:pt x="698224" y="322004"/>
                      <a:pt x="698224" y="315436"/>
                    </a:cubicBezTo>
                    <a:cubicBezTo>
                      <a:pt x="698224" y="308869"/>
                      <a:pt x="659148" y="302923"/>
                      <a:pt x="595972" y="298619"/>
                    </a:cubicBezTo>
                    <a:lnTo>
                      <a:pt x="565994" y="297242"/>
                    </a:lnTo>
                    <a:lnTo>
                      <a:pt x="564617" y="267264"/>
                    </a:lnTo>
                    <a:cubicBezTo>
                      <a:pt x="560313" y="204088"/>
                      <a:pt x="554367" y="165012"/>
                      <a:pt x="547800" y="165012"/>
                    </a:cubicBezTo>
                    <a:cubicBezTo>
                      <a:pt x="541232" y="165012"/>
                      <a:pt x="535287" y="204088"/>
                      <a:pt x="530983" y="267264"/>
                    </a:cubicBezTo>
                    <a:lnTo>
                      <a:pt x="529683" y="295574"/>
                    </a:lnTo>
                    <a:lnTo>
                      <a:pt x="485002" y="293522"/>
                    </a:lnTo>
                    <a:lnTo>
                      <a:pt x="405791" y="292433"/>
                    </a:lnTo>
                    <a:lnTo>
                      <a:pt x="404702" y="213222"/>
                    </a:lnTo>
                    <a:cubicBezTo>
                      <a:pt x="401091" y="87920"/>
                      <a:pt x="392639" y="0"/>
                      <a:pt x="382788" y="0"/>
                    </a:cubicBezTo>
                    <a:cubicBezTo>
                      <a:pt x="372937" y="0"/>
                      <a:pt x="364484" y="87920"/>
                      <a:pt x="360874" y="213222"/>
                    </a:cubicBezTo>
                    <a:lnTo>
                      <a:pt x="359793" y="291800"/>
                    </a:lnTo>
                    <a:lnTo>
                      <a:pt x="349112" y="291653"/>
                    </a:lnTo>
                    <a:cubicBezTo>
                      <a:pt x="156303" y="291653"/>
                      <a:pt x="0" y="302301"/>
                      <a:pt x="0" y="315436"/>
                    </a:cubicBezTo>
                    <a:cubicBezTo>
                      <a:pt x="0" y="328571"/>
                      <a:pt x="156303" y="339219"/>
                      <a:pt x="349112" y="339219"/>
                    </a:cubicBezTo>
                    <a:lnTo>
                      <a:pt x="359143" y="339081"/>
                    </a:lnTo>
                    <a:lnTo>
                      <a:pt x="359005" y="349112"/>
                    </a:lnTo>
                    <a:lnTo>
                      <a:pt x="360570" y="462868"/>
                    </a:lnTo>
                    <a:lnTo>
                      <a:pt x="270633" y="466999"/>
                    </a:lnTo>
                    <a:cubicBezTo>
                      <a:pt x="207456" y="471303"/>
                      <a:pt x="168380" y="477249"/>
                      <a:pt x="168380" y="483816"/>
                    </a:cubicBezTo>
                    <a:cubicBezTo>
                      <a:pt x="168380" y="490383"/>
                      <a:pt x="207456" y="496329"/>
                      <a:pt x="270633" y="500633"/>
                    </a:cubicBezTo>
                    <a:lnTo>
                      <a:pt x="361784" y="504820"/>
                    </a:lnTo>
                    <a:lnTo>
                      <a:pt x="365971" y="595971"/>
                    </a:lnTo>
                    <a:cubicBezTo>
                      <a:pt x="367047" y="611766"/>
                      <a:pt x="368226" y="626054"/>
                      <a:pt x="369491" y="638601"/>
                    </a:cubicBezTo>
                    <a:lnTo>
                      <a:pt x="371383" y="653680"/>
                    </a:lnTo>
                    <a:lnTo>
                      <a:pt x="353955" y="657505"/>
                    </a:lnTo>
                    <a:cubicBezTo>
                      <a:pt x="349304" y="659053"/>
                      <a:pt x="346862" y="660656"/>
                      <a:pt x="346862" y="662298"/>
                    </a:cubicBezTo>
                    <a:cubicBezTo>
                      <a:pt x="346862" y="663940"/>
                      <a:pt x="349304" y="665543"/>
                      <a:pt x="353955" y="667091"/>
                    </a:cubicBezTo>
                    <a:lnTo>
                      <a:pt x="373668" y="671418"/>
                    </a:lnTo>
                    <a:lnTo>
                      <a:pt x="377995" y="691131"/>
                    </a:lnTo>
                    <a:cubicBezTo>
                      <a:pt x="379543" y="695782"/>
                      <a:pt x="381146" y="698224"/>
                      <a:pt x="382788" y="698224"/>
                    </a:cubicBezTo>
                    <a:cubicBezTo>
                      <a:pt x="384430" y="698224"/>
                      <a:pt x="386033" y="695782"/>
                      <a:pt x="387581" y="691131"/>
                    </a:cubicBezTo>
                    <a:lnTo>
                      <a:pt x="391406" y="673703"/>
                    </a:lnTo>
                    <a:lnTo>
                      <a:pt x="406485" y="675595"/>
                    </a:lnTo>
                    <a:cubicBezTo>
                      <a:pt x="419033" y="676861"/>
                      <a:pt x="433321" y="678039"/>
                      <a:pt x="449115" y="679115"/>
                    </a:cubicBezTo>
                    <a:lnTo>
                      <a:pt x="527388" y="682710"/>
                    </a:lnTo>
                    <a:lnTo>
                      <a:pt x="530983" y="760983"/>
                    </a:lnTo>
                    <a:cubicBezTo>
                      <a:pt x="532059" y="776777"/>
                      <a:pt x="533237" y="791065"/>
                      <a:pt x="534503" y="803613"/>
                    </a:cubicBezTo>
                    <a:lnTo>
                      <a:pt x="536395" y="818692"/>
                    </a:lnTo>
                    <a:lnTo>
                      <a:pt x="518967" y="822517"/>
                    </a:lnTo>
                    <a:cubicBezTo>
                      <a:pt x="514316" y="824065"/>
                      <a:pt x="511874" y="825668"/>
                      <a:pt x="511874" y="827310"/>
                    </a:cubicBezTo>
                    <a:cubicBezTo>
                      <a:pt x="511874" y="828952"/>
                      <a:pt x="514316" y="830555"/>
                      <a:pt x="518967" y="832103"/>
                    </a:cubicBezTo>
                    <a:lnTo>
                      <a:pt x="538680" y="836430"/>
                    </a:lnTo>
                    <a:lnTo>
                      <a:pt x="543007" y="856143"/>
                    </a:lnTo>
                    <a:cubicBezTo>
                      <a:pt x="544555" y="860794"/>
                      <a:pt x="546158" y="863236"/>
                      <a:pt x="547800" y="863236"/>
                    </a:cubicBezTo>
                    <a:cubicBezTo>
                      <a:pt x="549442" y="863236"/>
                      <a:pt x="551045" y="860794"/>
                      <a:pt x="552593" y="856143"/>
                    </a:cubicBezTo>
                    <a:lnTo>
                      <a:pt x="556418" y="838715"/>
                    </a:lnTo>
                    <a:lnTo>
                      <a:pt x="571497" y="840607"/>
                    </a:lnTo>
                    <a:cubicBezTo>
                      <a:pt x="584044" y="841872"/>
                      <a:pt x="598332" y="843051"/>
                      <a:pt x="614126" y="844127"/>
                    </a:cubicBezTo>
                    <a:lnTo>
                      <a:pt x="705278" y="848314"/>
                    </a:lnTo>
                    <a:lnTo>
                      <a:pt x="709465" y="939465"/>
                    </a:lnTo>
                    <a:cubicBezTo>
                      <a:pt x="713769" y="1002642"/>
                      <a:pt x="719714" y="1041718"/>
                      <a:pt x="726282" y="1041718"/>
                    </a:cubicBezTo>
                    <a:cubicBezTo>
                      <a:pt x="732849" y="1041718"/>
                      <a:pt x="738795" y="1002642"/>
                      <a:pt x="743099" y="939465"/>
                    </a:cubicBezTo>
                    <a:lnTo>
                      <a:pt x="747230" y="849528"/>
                    </a:lnTo>
                    <a:lnTo>
                      <a:pt x="860986" y="851093"/>
                    </a:lnTo>
                    <a:lnTo>
                      <a:pt x="871017" y="850955"/>
                    </a:lnTo>
                    <a:lnTo>
                      <a:pt x="870879" y="860986"/>
                    </a:lnTo>
                    <a:cubicBezTo>
                      <a:pt x="870879" y="1053795"/>
                      <a:pt x="881527" y="1210098"/>
                      <a:pt x="894662" y="1210098"/>
                    </a:cubicBezTo>
                    <a:cubicBezTo>
                      <a:pt x="907797" y="1210098"/>
                      <a:pt x="918445" y="1053795"/>
                      <a:pt x="918445" y="860986"/>
                    </a:cubicBezTo>
                    <a:lnTo>
                      <a:pt x="918298" y="850304"/>
                    </a:lnTo>
                    <a:lnTo>
                      <a:pt x="996876" y="849224"/>
                    </a:lnTo>
                    <a:cubicBezTo>
                      <a:pt x="1122178" y="845614"/>
                      <a:pt x="1210098" y="837161"/>
                      <a:pt x="1210098" y="82731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7174D581-59F1-4BBF-84FC-D3B679EAD1EE}"/>
              </a:ext>
            </a:extLst>
          </p:cNvPr>
          <p:cNvGrpSpPr/>
          <p:nvPr/>
        </p:nvGrpSpPr>
        <p:grpSpPr>
          <a:xfrm>
            <a:off x="3751180" y="976393"/>
            <a:ext cx="2416964" cy="2474464"/>
            <a:chOff x="3386155" y="610426"/>
            <a:chExt cx="2496086" cy="2555468"/>
          </a:xfrm>
        </p:grpSpPr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3DAF9C7D-DEE5-48EC-8F58-9FF6E563FFA5}"/>
                </a:ext>
              </a:extLst>
            </p:cNvPr>
            <p:cNvGrpSpPr/>
            <p:nvPr/>
          </p:nvGrpSpPr>
          <p:grpSpPr>
            <a:xfrm>
              <a:off x="3386155" y="610426"/>
              <a:ext cx="2496086" cy="2555468"/>
              <a:chOff x="487680" y="610426"/>
              <a:chExt cx="3392170" cy="3472870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056D19FD-D79C-4A46-9A4D-F457EFC74F2D}"/>
                  </a:ext>
                </a:extLst>
              </p:cNvPr>
              <p:cNvGrpSpPr/>
              <p:nvPr/>
            </p:nvGrpSpPr>
            <p:grpSpPr>
              <a:xfrm>
                <a:off x="768346" y="3076328"/>
                <a:ext cx="3111504" cy="1006968"/>
                <a:chOff x="768346" y="3076328"/>
                <a:chExt cx="3111504" cy="1006968"/>
              </a:xfrm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9F789E84-BCED-4EBB-8F90-48771F807BDB}"/>
                    </a:ext>
                  </a:extLst>
                </p:cNvPr>
                <p:cNvSpPr/>
                <p:nvPr/>
              </p:nvSpPr>
              <p:spPr>
                <a:xfrm rot="16200000">
                  <a:off x="1367380" y="2515394"/>
                  <a:ext cx="968869" cy="2166936"/>
                </a:xfrm>
                <a:custGeom>
                  <a:avLst/>
                  <a:gdLst>
                    <a:gd name="connsiteX0" fmla="*/ 968869 w 968869"/>
                    <a:gd name="connsiteY0" fmla="*/ 270868 h 2166936"/>
                    <a:gd name="connsiteX1" fmla="*/ 835387 w 968869"/>
                    <a:gd name="connsiteY1" fmla="*/ 830219 h 2166936"/>
                    <a:gd name="connsiteX2" fmla="*/ 843854 w 968869"/>
                    <a:gd name="connsiteY2" fmla="*/ 836909 h 2166936"/>
                    <a:gd name="connsiteX3" fmla="*/ 463602 w 968869"/>
                    <a:gd name="connsiteY3" fmla="*/ 2166936 h 2166936"/>
                    <a:gd name="connsiteX4" fmla="*/ 0 w 968869"/>
                    <a:gd name="connsiteY4" fmla="*/ 170159 h 2166936"/>
                    <a:gd name="connsiteX5" fmla="*/ 254411 w 968869"/>
                    <a:gd name="connsiteY5" fmla="*/ 371175 h 2166936"/>
                    <a:gd name="connsiteX6" fmla="*/ 591546 w 968869"/>
                    <a:gd name="connsiteY6" fmla="*/ 0 h 2166936"/>
                    <a:gd name="connsiteX7" fmla="*/ 697182 w 968869"/>
                    <a:gd name="connsiteY7" fmla="*/ 451992 h 216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8869" h="2166936">
                      <a:moveTo>
                        <a:pt x="968869" y="270868"/>
                      </a:moveTo>
                      <a:lnTo>
                        <a:pt x="835387" y="830219"/>
                      </a:lnTo>
                      <a:lnTo>
                        <a:pt x="843854" y="836909"/>
                      </a:lnTo>
                      <a:lnTo>
                        <a:pt x="463602" y="2166936"/>
                      </a:lnTo>
                      <a:lnTo>
                        <a:pt x="0" y="170159"/>
                      </a:lnTo>
                      <a:lnTo>
                        <a:pt x="254411" y="371175"/>
                      </a:lnTo>
                      <a:lnTo>
                        <a:pt x="591546" y="0"/>
                      </a:lnTo>
                      <a:lnTo>
                        <a:pt x="697182" y="45199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7CC27D5B-C260-4FCC-9358-649AC8140DCD}"/>
                    </a:ext>
                  </a:extLst>
                </p:cNvPr>
                <p:cNvGrpSpPr/>
                <p:nvPr/>
              </p:nvGrpSpPr>
              <p:grpSpPr>
                <a:xfrm>
                  <a:off x="768346" y="3076328"/>
                  <a:ext cx="3111504" cy="968870"/>
                  <a:chOff x="901696" y="3117850"/>
                  <a:chExt cx="2844804" cy="885825"/>
                </a:xfrm>
              </p:grpSpPr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6274C6FE-7FF7-4B2A-A7B1-57673ED210A0}"/>
                      </a:ext>
                    </a:extLst>
                  </p:cNvPr>
                  <p:cNvGrpSpPr/>
                  <p:nvPr/>
                </p:nvGrpSpPr>
                <p:grpSpPr>
                  <a:xfrm>
                    <a:off x="901696" y="3117850"/>
                    <a:ext cx="1981199" cy="885825"/>
                    <a:chOff x="2082800" y="3422650"/>
                    <a:chExt cx="1981199" cy="885825"/>
                  </a:xfrm>
                  <a:solidFill>
                    <a:schemeClr val="bg1"/>
                  </a:solidFill>
                </p:grpSpPr>
                <p:sp>
                  <p:nvSpPr>
                    <p:cNvPr id="467" name="二等辺三角形 341">
                      <a:extLst>
                        <a:ext uri="{FF2B5EF4-FFF2-40B4-BE49-F238E27FC236}">
                          <a16:creationId xmlns:a16="http://schemas.microsoft.com/office/drawing/2014/main" id="{20FD6446-5174-473C-B0E0-4D771A2E269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70906" y="3504406"/>
                      <a:ext cx="573088" cy="749300"/>
                    </a:xfrm>
                    <a:custGeom>
                      <a:avLst/>
                      <a:gdLst>
                        <a:gd name="connsiteX0" fmla="*/ 0 w 554038"/>
                        <a:gd name="connsiteY0" fmla="*/ 749300 h 749300"/>
                        <a:gd name="connsiteX1" fmla="*/ 378918 w 554038"/>
                        <a:gd name="connsiteY1" fmla="*/ 0 h 749300"/>
                        <a:gd name="connsiteX2" fmla="*/ 554038 w 554038"/>
                        <a:gd name="connsiteY2" fmla="*/ 749300 h 749300"/>
                        <a:gd name="connsiteX3" fmla="*/ 0 w 554038"/>
                        <a:gd name="connsiteY3" fmla="*/ 749300 h 749300"/>
                        <a:gd name="connsiteX0" fmla="*/ 0 w 573088"/>
                        <a:gd name="connsiteY0" fmla="*/ 438150 h 749300"/>
                        <a:gd name="connsiteX1" fmla="*/ 397968 w 573088"/>
                        <a:gd name="connsiteY1" fmla="*/ 0 h 749300"/>
                        <a:gd name="connsiteX2" fmla="*/ 573088 w 573088"/>
                        <a:gd name="connsiteY2" fmla="*/ 749300 h 749300"/>
                        <a:gd name="connsiteX3" fmla="*/ 0 w 573088"/>
                        <a:gd name="connsiteY3" fmla="*/ 438150 h 749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3088" h="749300">
                          <a:moveTo>
                            <a:pt x="0" y="438150"/>
                          </a:moveTo>
                          <a:lnTo>
                            <a:pt x="397968" y="0"/>
                          </a:lnTo>
                          <a:lnTo>
                            <a:pt x="573088" y="749300"/>
                          </a:lnTo>
                          <a:lnTo>
                            <a:pt x="0" y="4381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8" name="フリーフォーム: 図形 467">
                      <a:extLst>
                        <a:ext uri="{FF2B5EF4-FFF2-40B4-BE49-F238E27FC236}">
                          <a16:creationId xmlns:a16="http://schemas.microsoft.com/office/drawing/2014/main" id="{23FE6892-FEC0-4CB3-84DF-893CE995FE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50" y="3422650"/>
                      <a:ext cx="558800" cy="590550"/>
                    </a:xfrm>
                    <a:custGeom>
                      <a:avLst/>
                      <a:gdLst>
                        <a:gd name="connsiteX0" fmla="*/ 558800 w 558800"/>
                        <a:gd name="connsiteY0" fmla="*/ 133350 h 501650"/>
                        <a:gd name="connsiteX1" fmla="*/ 0 w 558800"/>
                        <a:gd name="connsiteY1" fmla="*/ 0 h 501650"/>
                        <a:gd name="connsiteX2" fmla="*/ 444500 w 558800"/>
                        <a:gd name="connsiteY2" fmla="*/ 501650 h 501650"/>
                        <a:gd name="connsiteX3" fmla="*/ 558800 w 558800"/>
                        <a:gd name="connsiteY3" fmla="*/ 133350 h 501650"/>
                        <a:gd name="connsiteX0" fmla="*/ 558800 w 558800"/>
                        <a:gd name="connsiteY0" fmla="*/ 133350 h 590550"/>
                        <a:gd name="connsiteX1" fmla="*/ 0 w 558800"/>
                        <a:gd name="connsiteY1" fmla="*/ 0 h 590550"/>
                        <a:gd name="connsiteX2" fmla="*/ 393700 w 558800"/>
                        <a:gd name="connsiteY2" fmla="*/ 590550 h 590550"/>
                        <a:gd name="connsiteX3" fmla="*/ 558800 w 558800"/>
                        <a:gd name="connsiteY3" fmla="*/ 133350 h 590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58800" h="590550">
                          <a:moveTo>
                            <a:pt x="558800" y="133350"/>
                          </a:moveTo>
                          <a:lnTo>
                            <a:pt x="0" y="0"/>
                          </a:lnTo>
                          <a:lnTo>
                            <a:pt x="393700" y="590550"/>
                          </a:lnTo>
                          <a:lnTo>
                            <a:pt x="558800" y="13335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9" name="二等辺三角形 337">
                      <a:extLst>
                        <a:ext uri="{FF2B5EF4-FFF2-40B4-BE49-F238E27FC236}">
                          <a16:creationId xmlns:a16="http://schemas.microsoft.com/office/drawing/2014/main" id="{18C58939-AF26-4A49-8F5E-FDC5C33FAE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65424" y="3009900"/>
                      <a:ext cx="771525" cy="1825625"/>
                    </a:xfrm>
                    <a:custGeom>
                      <a:avLst/>
                      <a:gdLst>
                        <a:gd name="connsiteX0" fmla="*/ 0 w 911225"/>
                        <a:gd name="connsiteY0" fmla="*/ 2092325 h 2092325"/>
                        <a:gd name="connsiteX1" fmla="*/ 627059 w 911225"/>
                        <a:gd name="connsiteY1" fmla="*/ 0 h 2092325"/>
                        <a:gd name="connsiteX2" fmla="*/ 911225 w 911225"/>
                        <a:gd name="connsiteY2" fmla="*/ 2092325 h 2092325"/>
                        <a:gd name="connsiteX3" fmla="*/ 0 w 911225"/>
                        <a:gd name="connsiteY3" fmla="*/ 2092325 h 2092325"/>
                        <a:gd name="connsiteX0" fmla="*/ 0 w 841375"/>
                        <a:gd name="connsiteY0" fmla="*/ 1743075 h 2092325"/>
                        <a:gd name="connsiteX1" fmla="*/ 557209 w 841375"/>
                        <a:gd name="connsiteY1" fmla="*/ 0 h 2092325"/>
                        <a:gd name="connsiteX2" fmla="*/ 841375 w 841375"/>
                        <a:gd name="connsiteY2" fmla="*/ 2092325 h 2092325"/>
                        <a:gd name="connsiteX3" fmla="*/ 0 w 841375"/>
                        <a:gd name="connsiteY3" fmla="*/ 1743075 h 2092325"/>
                        <a:gd name="connsiteX0" fmla="*/ 0 w 841375"/>
                        <a:gd name="connsiteY0" fmla="*/ 1838325 h 2187575"/>
                        <a:gd name="connsiteX1" fmla="*/ 436559 w 841375"/>
                        <a:gd name="connsiteY1" fmla="*/ 0 h 2187575"/>
                        <a:gd name="connsiteX2" fmla="*/ 841375 w 841375"/>
                        <a:gd name="connsiteY2" fmla="*/ 2187575 h 2187575"/>
                        <a:gd name="connsiteX3" fmla="*/ 0 w 841375"/>
                        <a:gd name="connsiteY3" fmla="*/ 1838325 h 2187575"/>
                        <a:gd name="connsiteX0" fmla="*/ 0 w 771525"/>
                        <a:gd name="connsiteY0" fmla="*/ 1577975 h 2187575"/>
                        <a:gd name="connsiteX1" fmla="*/ 366709 w 771525"/>
                        <a:gd name="connsiteY1" fmla="*/ 0 h 2187575"/>
                        <a:gd name="connsiteX2" fmla="*/ 771525 w 771525"/>
                        <a:gd name="connsiteY2" fmla="*/ 2187575 h 2187575"/>
                        <a:gd name="connsiteX3" fmla="*/ 0 w 771525"/>
                        <a:gd name="connsiteY3" fmla="*/ 1577975 h 2187575"/>
                        <a:gd name="connsiteX0" fmla="*/ 0 w 771525"/>
                        <a:gd name="connsiteY0" fmla="*/ 1216025 h 1825625"/>
                        <a:gd name="connsiteX1" fmla="*/ 347659 w 771525"/>
                        <a:gd name="connsiteY1" fmla="*/ 0 h 1825625"/>
                        <a:gd name="connsiteX2" fmla="*/ 771525 w 771525"/>
                        <a:gd name="connsiteY2" fmla="*/ 1825625 h 1825625"/>
                        <a:gd name="connsiteX3" fmla="*/ 0 w 771525"/>
                        <a:gd name="connsiteY3" fmla="*/ 1216025 h 1825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1525" h="1825625">
                          <a:moveTo>
                            <a:pt x="0" y="1216025"/>
                          </a:moveTo>
                          <a:lnTo>
                            <a:pt x="347659" y="0"/>
                          </a:lnTo>
                          <a:lnTo>
                            <a:pt x="771525" y="1825625"/>
                          </a:lnTo>
                          <a:lnTo>
                            <a:pt x="0" y="1216025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241CE216-DBAD-4A66-949D-10D2183284D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6742" y="2278641"/>
                    <a:ext cx="405231" cy="2454285"/>
                  </a:xfrm>
                  <a:custGeom>
                    <a:avLst/>
                    <a:gdLst>
                      <a:gd name="connsiteX0" fmla="*/ 899476 w 899476"/>
                      <a:gd name="connsiteY0" fmla="*/ 902860 h 5470065"/>
                      <a:gd name="connsiteX1" fmla="*/ 624796 w 899476"/>
                      <a:gd name="connsiteY1" fmla="*/ 1505673 h 5470065"/>
                      <a:gd name="connsiteX2" fmla="*/ 620849 w 899476"/>
                      <a:gd name="connsiteY2" fmla="*/ 1507455 h 5470065"/>
                      <a:gd name="connsiteX3" fmla="*/ 664506 w 899476"/>
                      <a:gd name="connsiteY3" fmla="*/ 1669306 h 5470065"/>
                      <a:gd name="connsiteX4" fmla="*/ 698500 w 899476"/>
                      <a:gd name="connsiteY4" fmla="*/ 2026989 h 5470065"/>
                      <a:gd name="connsiteX5" fmla="*/ 736599 w 899476"/>
                      <a:gd name="connsiteY5" fmla="*/ 5094037 h 5470065"/>
                      <a:gd name="connsiteX6" fmla="*/ 298449 w 899476"/>
                      <a:gd name="connsiteY6" fmla="*/ 5348041 h 5470065"/>
                      <a:gd name="connsiteX7" fmla="*/ 520700 w 899476"/>
                      <a:gd name="connsiteY7" fmla="*/ 2077789 h 5470065"/>
                      <a:gd name="connsiteX8" fmla="*/ 474466 w 899476"/>
                      <a:gd name="connsiteY8" fmla="*/ 1578061 h 5470065"/>
                      <a:gd name="connsiteX9" fmla="*/ 465792 w 899476"/>
                      <a:gd name="connsiteY9" fmla="*/ 1554731 h 5470065"/>
                      <a:gd name="connsiteX10" fmla="*/ 449738 w 899476"/>
                      <a:gd name="connsiteY10" fmla="*/ 1557085 h 5470065"/>
                      <a:gd name="connsiteX11" fmla="*/ 0 w 899476"/>
                      <a:gd name="connsiteY11" fmla="*/ 902860 h 5470065"/>
                      <a:gd name="connsiteX12" fmla="*/ 456147 w 899476"/>
                      <a:gd name="connsiteY12" fmla="*/ 0 h 5470065"/>
                      <a:gd name="connsiteX13" fmla="*/ 899476 w 899476"/>
                      <a:gd name="connsiteY13" fmla="*/ 902860 h 5470065"/>
                      <a:gd name="connsiteX0" fmla="*/ 899476 w 899476"/>
                      <a:gd name="connsiteY0" fmla="*/ 985408 h 5552613"/>
                      <a:gd name="connsiteX1" fmla="*/ 624796 w 899476"/>
                      <a:gd name="connsiteY1" fmla="*/ 1588221 h 5552613"/>
                      <a:gd name="connsiteX2" fmla="*/ 620849 w 899476"/>
                      <a:gd name="connsiteY2" fmla="*/ 1590003 h 5552613"/>
                      <a:gd name="connsiteX3" fmla="*/ 664506 w 899476"/>
                      <a:gd name="connsiteY3" fmla="*/ 1751854 h 5552613"/>
                      <a:gd name="connsiteX4" fmla="*/ 698500 w 899476"/>
                      <a:gd name="connsiteY4" fmla="*/ 2109537 h 5552613"/>
                      <a:gd name="connsiteX5" fmla="*/ 736599 w 899476"/>
                      <a:gd name="connsiteY5" fmla="*/ 5176585 h 5552613"/>
                      <a:gd name="connsiteX6" fmla="*/ 298449 w 899476"/>
                      <a:gd name="connsiteY6" fmla="*/ 5430589 h 5552613"/>
                      <a:gd name="connsiteX7" fmla="*/ 520700 w 899476"/>
                      <a:gd name="connsiteY7" fmla="*/ 2160337 h 5552613"/>
                      <a:gd name="connsiteX8" fmla="*/ 474466 w 899476"/>
                      <a:gd name="connsiteY8" fmla="*/ 1660609 h 5552613"/>
                      <a:gd name="connsiteX9" fmla="*/ 465792 w 899476"/>
                      <a:gd name="connsiteY9" fmla="*/ 1637279 h 5552613"/>
                      <a:gd name="connsiteX10" fmla="*/ 449738 w 899476"/>
                      <a:gd name="connsiteY10" fmla="*/ 1639633 h 5552613"/>
                      <a:gd name="connsiteX11" fmla="*/ 0 w 899476"/>
                      <a:gd name="connsiteY11" fmla="*/ 985408 h 5552613"/>
                      <a:gd name="connsiteX12" fmla="*/ 449797 w 899476"/>
                      <a:gd name="connsiteY12" fmla="*/ 0 h 5552613"/>
                      <a:gd name="connsiteX13" fmla="*/ 899476 w 899476"/>
                      <a:gd name="connsiteY13" fmla="*/ 985408 h 5552613"/>
                      <a:gd name="connsiteX0" fmla="*/ 899476 w 899476"/>
                      <a:gd name="connsiteY0" fmla="*/ 985408 h 5548848"/>
                      <a:gd name="connsiteX1" fmla="*/ 624796 w 899476"/>
                      <a:gd name="connsiteY1" fmla="*/ 1588221 h 5548848"/>
                      <a:gd name="connsiteX2" fmla="*/ 620849 w 899476"/>
                      <a:gd name="connsiteY2" fmla="*/ 1590003 h 5548848"/>
                      <a:gd name="connsiteX3" fmla="*/ 664506 w 899476"/>
                      <a:gd name="connsiteY3" fmla="*/ 1751854 h 5548848"/>
                      <a:gd name="connsiteX4" fmla="*/ 698500 w 899476"/>
                      <a:gd name="connsiteY4" fmla="*/ 2109537 h 5548848"/>
                      <a:gd name="connsiteX5" fmla="*/ 736599 w 899476"/>
                      <a:gd name="connsiteY5" fmla="*/ 5176585 h 5548848"/>
                      <a:gd name="connsiteX6" fmla="*/ 342899 w 899476"/>
                      <a:gd name="connsiteY6" fmla="*/ 5424242 h 5548848"/>
                      <a:gd name="connsiteX7" fmla="*/ 520700 w 899476"/>
                      <a:gd name="connsiteY7" fmla="*/ 2160337 h 5548848"/>
                      <a:gd name="connsiteX8" fmla="*/ 474466 w 899476"/>
                      <a:gd name="connsiteY8" fmla="*/ 1660609 h 5548848"/>
                      <a:gd name="connsiteX9" fmla="*/ 465792 w 899476"/>
                      <a:gd name="connsiteY9" fmla="*/ 1637279 h 5548848"/>
                      <a:gd name="connsiteX10" fmla="*/ 449738 w 899476"/>
                      <a:gd name="connsiteY10" fmla="*/ 1639633 h 5548848"/>
                      <a:gd name="connsiteX11" fmla="*/ 0 w 899476"/>
                      <a:gd name="connsiteY11" fmla="*/ 985408 h 5548848"/>
                      <a:gd name="connsiteX12" fmla="*/ 449797 w 899476"/>
                      <a:gd name="connsiteY12" fmla="*/ 0 h 5548848"/>
                      <a:gd name="connsiteX13" fmla="*/ 899476 w 899476"/>
                      <a:gd name="connsiteY13" fmla="*/ 985408 h 5548848"/>
                      <a:gd name="connsiteX0" fmla="*/ 899476 w 899476"/>
                      <a:gd name="connsiteY0" fmla="*/ 985408 h 5539039"/>
                      <a:gd name="connsiteX1" fmla="*/ 624796 w 899476"/>
                      <a:gd name="connsiteY1" fmla="*/ 1588221 h 5539039"/>
                      <a:gd name="connsiteX2" fmla="*/ 620849 w 899476"/>
                      <a:gd name="connsiteY2" fmla="*/ 1590003 h 5539039"/>
                      <a:gd name="connsiteX3" fmla="*/ 664506 w 899476"/>
                      <a:gd name="connsiteY3" fmla="*/ 1751854 h 5539039"/>
                      <a:gd name="connsiteX4" fmla="*/ 698500 w 899476"/>
                      <a:gd name="connsiteY4" fmla="*/ 2109537 h 5539039"/>
                      <a:gd name="connsiteX5" fmla="*/ 736599 w 899476"/>
                      <a:gd name="connsiteY5" fmla="*/ 5176585 h 5539039"/>
                      <a:gd name="connsiteX6" fmla="*/ 342899 w 899476"/>
                      <a:gd name="connsiteY6" fmla="*/ 5424242 h 5539039"/>
                      <a:gd name="connsiteX7" fmla="*/ 520700 w 899476"/>
                      <a:gd name="connsiteY7" fmla="*/ 2160337 h 5539039"/>
                      <a:gd name="connsiteX8" fmla="*/ 474466 w 899476"/>
                      <a:gd name="connsiteY8" fmla="*/ 1660609 h 5539039"/>
                      <a:gd name="connsiteX9" fmla="*/ 465792 w 899476"/>
                      <a:gd name="connsiteY9" fmla="*/ 1637279 h 5539039"/>
                      <a:gd name="connsiteX10" fmla="*/ 449738 w 899476"/>
                      <a:gd name="connsiteY10" fmla="*/ 1639633 h 5539039"/>
                      <a:gd name="connsiteX11" fmla="*/ 0 w 899476"/>
                      <a:gd name="connsiteY11" fmla="*/ 985408 h 5539039"/>
                      <a:gd name="connsiteX12" fmla="*/ 449797 w 899476"/>
                      <a:gd name="connsiteY12" fmla="*/ 0 h 5539039"/>
                      <a:gd name="connsiteX13" fmla="*/ 899476 w 899476"/>
                      <a:gd name="connsiteY13" fmla="*/ 985408 h 5539039"/>
                      <a:gd name="connsiteX0" fmla="*/ 899476 w 899476"/>
                      <a:gd name="connsiteY0" fmla="*/ 985408 h 5446587"/>
                      <a:gd name="connsiteX1" fmla="*/ 624796 w 899476"/>
                      <a:gd name="connsiteY1" fmla="*/ 1588221 h 5446587"/>
                      <a:gd name="connsiteX2" fmla="*/ 620849 w 899476"/>
                      <a:gd name="connsiteY2" fmla="*/ 1590003 h 5446587"/>
                      <a:gd name="connsiteX3" fmla="*/ 664506 w 899476"/>
                      <a:gd name="connsiteY3" fmla="*/ 1751854 h 5446587"/>
                      <a:gd name="connsiteX4" fmla="*/ 698500 w 899476"/>
                      <a:gd name="connsiteY4" fmla="*/ 2109537 h 5446587"/>
                      <a:gd name="connsiteX5" fmla="*/ 736599 w 899476"/>
                      <a:gd name="connsiteY5" fmla="*/ 5176585 h 5446587"/>
                      <a:gd name="connsiteX6" fmla="*/ 342899 w 899476"/>
                      <a:gd name="connsiteY6" fmla="*/ 5424242 h 5446587"/>
                      <a:gd name="connsiteX7" fmla="*/ 520700 w 899476"/>
                      <a:gd name="connsiteY7" fmla="*/ 2160337 h 5446587"/>
                      <a:gd name="connsiteX8" fmla="*/ 474466 w 899476"/>
                      <a:gd name="connsiteY8" fmla="*/ 1660609 h 5446587"/>
                      <a:gd name="connsiteX9" fmla="*/ 465792 w 899476"/>
                      <a:gd name="connsiteY9" fmla="*/ 1637279 h 5446587"/>
                      <a:gd name="connsiteX10" fmla="*/ 449738 w 899476"/>
                      <a:gd name="connsiteY10" fmla="*/ 1639633 h 5446587"/>
                      <a:gd name="connsiteX11" fmla="*/ 0 w 899476"/>
                      <a:gd name="connsiteY11" fmla="*/ 985408 h 5446587"/>
                      <a:gd name="connsiteX12" fmla="*/ 449797 w 899476"/>
                      <a:gd name="connsiteY12" fmla="*/ 0 h 5446587"/>
                      <a:gd name="connsiteX13" fmla="*/ 899476 w 899476"/>
                      <a:gd name="connsiteY13" fmla="*/ 985408 h 5446587"/>
                      <a:gd name="connsiteX0" fmla="*/ 899476 w 899476"/>
                      <a:gd name="connsiteY0" fmla="*/ 985408 h 5447688"/>
                      <a:gd name="connsiteX1" fmla="*/ 624796 w 899476"/>
                      <a:gd name="connsiteY1" fmla="*/ 1588221 h 5447688"/>
                      <a:gd name="connsiteX2" fmla="*/ 620849 w 899476"/>
                      <a:gd name="connsiteY2" fmla="*/ 1590003 h 5447688"/>
                      <a:gd name="connsiteX3" fmla="*/ 664506 w 899476"/>
                      <a:gd name="connsiteY3" fmla="*/ 1751854 h 5447688"/>
                      <a:gd name="connsiteX4" fmla="*/ 698500 w 899476"/>
                      <a:gd name="connsiteY4" fmla="*/ 2109537 h 5447688"/>
                      <a:gd name="connsiteX5" fmla="*/ 736599 w 899476"/>
                      <a:gd name="connsiteY5" fmla="*/ 5176585 h 5447688"/>
                      <a:gd name="connsiteX6" fmla="*/ 342899 w 899476"/>
                      <a:gd name="connsiteY6" fmla="*/ 5424242 h 5447688"/>
                      <a:gd name="connsiteX7" fmla="*/ 520700 w 899476"/>
                      <a:gd name="connsiteY7" fmla="*/ 2160337 h 5447688"/>
                      <a:gd name="connsiteX8" fmla="*/ 474466 w 899476"/>
                      <a:gd name="connsiteY8" fmla="*/ 1660609 h 5447688"/>
                      <a:gd name="connsiteX9" fmla="*/ 465792 w 899476"/>
                      <a:gd name="connsiteY9" fmla="*/ 1637279 h 5447688"/>
                      <a:gd name="connsiteX10" fmla="*/ 449738 w 899476"/>
                      <a:gd name="connsiteY10" fmla="*/ 1639633 h 5447688"/>
                      <a:gd name="connsiteX11" fmla="*/ 0 w 899476"/>
                      <a:gd name="connsiteY11" fmla="*/ 985408 h 5447688"/>
                      <a:gd name="connsiteX12" fmla="*/ 449797 w 899476"/>
                      <a:gd name="connsiteY12" fmla="*/ 0 h 5447688"/>
                      <a:gd name="connsiteX13" fmla="*/ 899476 w 899476"/>
                      <a:gd name="connsiteY13" fmla="*/ 985408 h 5447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99476" h="5447688">
                        <a:moveTo>
                          <a:pt x="899476" y="985408"/>
                        </a:moveTo>
                        <a:cubicBezTo>
                          <a:pt x="899476" y="1256397"/>
                          <a:pt x="786214" y="1488904"/>
                          <a:pt x="624796" y="1588221"/>
                        </a:cubicBezTo>
                        <a:lnTo>
                          <a:pt x="620849" y="1590003"/>
                        </a:lnTo>
                        <a:lnTo>
                          <a:pt x="664506" y="1751854"/>
                        </a:lnTo>
                        <a:cubicBezTo>
                          <a:pt x="681515" y="1846607"/>
                          <a:pt x="694149" y="1963751"/>
                          <a:pt x="698500" y="2109537"/>
                        </a:cubicBezTo>
                        <a:cubicBezTo>
                          <a:pt x="715904" y="2692679"/>
                          <a:pt x="757762" y="4998778"/>
                          <a:pt x="736599" y="5176585"/>
                        </a:cubicBezTo>
                        <a:cubicBezTo>
                          <a:pt x="715436" y="5354392"/>
                          <a:pt x="353482" y="5507850"/>
                          <a:pt x="342899" y="5424242"/>
                        </a:cubicBezTo>
                        <a:cubicBezTo>
                          <a:pt x="332316" y="5340634"/>
                          <a:pt x="511763" y="3001712"/>
                          <a:pt x="520700" y="2160337"/>
                        </a:cubicBezTo>
                        <a:cubicBezTo>
                          <a:pt x="531195" y="1925784"/>
                          <a:pt x="507344" y="1769365"/>
                          <a:pt x="474466" y="1660609"/>
                        </a:cubicBezTo>
                        <a:lnTo>
                          <a:pt x="465792" y="1637279"/>
                        </a:lnTo>
                        <a:lnTo>
                          <a:pt x="449738" y="1639633"/>
                        </a:lnTo>
                        <a:cubicBezTo>
                          <a:pt x="201355" y="1639633"/>
                          <a:pt x="0" y="1346726"/>
                          <a:pt x="0" y="985408"/>
                        </a:cubicBezTo>
                        <a:cubicBezTo>
                          <a:pt x="0" y="624091"/>
                          <a:pt x="201414" y="0"/>
                          <a:pt x="449797" y="0"/>
                        </a:cubicBezTo>
                        <a:cubicBezTo>
                          <a:pt x="698181" y="0"/>
                          <a:pt x="899476" y="624091"/>
                          <a:pt x="899476" y="9854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4" name="楕円 3">
                  <a:extLst>
                    <a:ext uri="{FF2B5EF4-FFF2-40B4-BE49-F238E27FC236}">
                      <a16:creationId xmlns:a16="http://schemas.microsoft.com/office/drawing/2014/main" id="{10B8FD9D-9174-461D-A012-6309F3D1C640}"/>
                    </a:ext>
                  </a:extLst>
                </p:cNvPr>
                <p:cNvSpPr/>
                <p:nvPr/>
              </p:nvSpPr>
              <p:spPr>
                <a:xfrm rot="16200000">
                  <a:off x="1465181" y="3170326"/>
                  <a:ext cx="346072" cy="628476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9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67D4384D-15AF-4BA9-990F-83451E996261}"/>
                  </a:ext>
                </a:extLst>
              </p:cNvPr>
              <p:cNvGrpSpPr/>
              <p:nvPr/>
            </p:nvGrpSpPr>
            <p:grpSpPr>
              <a:xfrm>
                <a:off x="487680" y="610426"/>
                <a:ext cx="3392170" cy="2571819"/>
                <a:chOff x="487680" y="610426"/>
                <a:chExt cx="3392170" cy="2571819"/>
              </a:xfrm>
            </p:grpSpPr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A9966E5F-5855-44D1-8371-8DBA1C78EA27}"/>
                    </a:ext>
                  </a:extLst>
                </p:cNvPr>
                <p:cNvGrpSpPr/>
                <p:nvPr/>
              </p:nvGrpSpPr>
              <p:grpSpPr>
                <a:xfrm>
                  <a:off x="487680" y="610426"/>
                  <a:ext cx="3392170" cy="2571819"/>
                  <a:chOff x="487680" y="610426"/>
                  <a:chExt cx="3392170" cy="2571819"/>
                </a:xfrm>
              </p:grpSpPr>
              <p:sp>
                <p:nvSpPr>
                  <p:cNvPr id="458" name="楕円 457">
                    <a:extLst>
                      <a:ext uri="{FF2B5EF4-FFF2-40B4-BE49-F238E27FC236}">
                        <a16:creationId xmlns:a16="http://schemas.microsoft.com/office/drawing/2014/main" id="{91877F2F-9181-431E-98DA-4966BD162504}"/>
                      </a:ext>
                    </a:extLst>
                  </p:cNvPr>
                  <p:cNvSpPr/>
                  <p:nvPr/>
                </p:nvSpPr>
                <p:spPr>
                  <a:xfrm>
                    <a:off x="527050" y="838201"/>
                    <a:ext cx="3313430" cy="234404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FE0D362A-A311-42FE-A909-051E7CA5390B}"/>
                      </a:ext>
                    </a:extLst>
                  </p:cNvPr>
                  <p:cNvSpPr/>
                  <p:nvPr/>
                </p:nvSpPr>
                <p:spPr>
                  <a:xfrm>
                    <a:off x="487680" y="610426"/>
                    <a:ext cx="3392170" cy="24574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楕円 459">
                    <a:extLst>
                      <a:ext uri="{FF2B5EF4-FFF2-40B4-BE49-F238E27FC236}">
                        <a16:creationId xmlns:a16="http://schemas.microsoft.com/office/drawing/2014/main" id="{FBEC71F7-3073-43FF-B144-01B9E49F8D77}"/>
                      </a:ext>
                    </a:extLst>
                  </p:cNvPr>
                  <p:cNvSpPr/>
                  <p:nvPr/>
                </p:nvSpPr>
                <p:spPr>
                  <a:xfrm>
                    <a:off x="779780" y="838201"/>
                    <a:ext cx="2807970" cy="1930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088A0A2F-3509-4AB0-B04D-0D11924B8DD3}"/>
                      </a:ext>
                    </a:extLst>
                  </p:cNvPr>
                  <p:cNvSpPr/>
                  <p:nvPr/>
                </p:nvSpPr>
                <p:spPr>
                  <a:xfrm>
                    <a:off x="548005" y="660400"/>
                    <a:ext cx="3271520" cy="2338452"/>
                  </a:xfrm>
                  <a:custGeom>
                    <a:avLst/>
                    <a:gdLst>
                      <a:gd name="connsiteX0" fmla="*/ 1635760 w 3271520"/>
                      <a:gd name="connsiteY0" fmla="*/ 41275 h 2338452"/>
                      <a:gd name="connsiteX1" fmla="*/ 44450 w 3271520"/>
                      <a:gd name="connsiteY1" fmla="*/ 1162050 h 2338452"/>
                      <a:gd name="connsiteX2" fmla="*/ 1635760 w 3271520"/>
                      <a:gd name="connsiteY2" fmla="*/ 2282825 h 2338452"/>
                      <a:gd name="connsiteX3" fmla="*/ 3227070 w 3271520"/>
                      <a:gd name="connsiteY3" fmla="*/ 1162050 h 2338452"/>
                      <a:gd name="connsiteX4" fmla="*/ 1635760 w 3271520"/>
                      <a:gd name="connsiteY4" fmla="*/ 41275 h 2338452"/>
                      <a:gd name="connsiteX5" fmla="*/ 1635760 w 3271520"/>
                      <a:gd name="connsiteY5" fmla="*/ 0 h 2338452"/>
                      <a:gd name="connsiteX6" fmla="*/ 3271520 w 3271520"/>
                      <a:gd name="connsiteY6" fmla="*/ 1169226 h 2338452"/>
                      <a:gd name="connsiteX7" fmla="*/ 1635760 w 3271520"/>
                      <a:gd name="connsiteY7" fmla="*/ 2338452 h 2338452"/>
                      <a:gd name="connsiteX8" fmla="*/ 0 w 3271520"/>
                      <a:gd name="connsiteY8" fmla="*/ 1169226 h 2338452"/>
                      <a:gd name="connsiteX9" fmla="*/ 1635760 w 3271520"/>
                      <a:gd name="connsiteY9" fmla="*/ 0 h 2338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1520" h="2338452">
                        <a:moveTo>
                          <a:pt x="1635760" y="41275"/>
                        </a:moveTo>
                        <a:cubicBezTo>
                          <a:pt x="756904" y="41275"/>
                          <a:pt x="44450" y="543063"/>
                          <a:pt x="44450" y="1162050"/>
                        </a:cubicBezTo>
                        <a:cubicBezTo>
                          <a:pt x="44450" y="1781037"/>
                          <a:pt x="756904" y="2282825"/>
                          <a:pt x="1635760" y="2282825"/>
                        </a:cubicBezTo>
                        <a:cubicBezTo>
                          <a:pt x="2514616" y="2282825"/>
                          <a:pt x="3227070" y="1781037"/>
                          <a:pt x="3227070" y="1162050"/>
                        </a:cubicBezTo>
                        <a:cubicBezTo>
                          <a:pt x="3227070" y="543063"/>
                          <a:pt x="2514616" y="41275"/>
                          <a:pt x="1635760" y="41275"/>
                        </a:cubicBezTo>
                        <a:close/>
                        <a:moveTo>
                          <a:pt x="1635760" y="0"/>
                        </a:moveTo>
                        <a:cubicBezTo>
                          <a:pt x="2539165" y="0"/>
                          <a:pt x="3271520" y="523480"/>
                          <a:pt x="3271520" y="1169226"/>
                        </a:cubicBezTo>
                        <a:cubicBezTo>
                          <a:pt x="3271520" y="1814972"/>
                          <a:pt x="2539165" y="2338452"/>
                          <a:pt x="1635760" y="2338452"/>
                        </a:cubicBezTo>
                        <a:cubicBezTo>
                          <a:pt x="732355" y="2338452"/>
                          <a:pt x="0" y="1814972"/>
                          <a:pt x="0" y="1169226"/>
                        </a:cubicBezTo>
                        <a:cubicBezTo>
                          <a:pt x="0" y="523480"/>
                          <a:pt x="732355" y="0"/>
                          <a:pt x="16357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133DEF24-F1D1-4C7E-8B62-D380450F5DD4}"/>
                    </a:ext>
                  </a:extLst>
                </p:cNvPr>
                <p:cNvGrpSpPr/>
                <p:nvPr/>
              </p:nvGrpSpPr>
              <p:grpSpPr>
                <a:xfrm>
                  <a:off x="875030" y="875749"/>
                  <a:ext cx="2617470" cy="1816652"/>
                  <a:chOff x="4063294" y="875749"/>
                  <a:chExt cx="2617470" cy="1816652"/>
                </a:xfrm>
              </p:grpSpPr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88B43470-2960-4BB0-B54E-8E92F211D28A}"/>
                      </a:ext>
                    </a:extLst>
                  </p:cNvPr>
                  <p:cNvSpPr/>
                  <p:nvPr/>
                </p:nvSpPr>
                <p:spPr>
                  <a:xfrm>
                    <a:off x="4063294" y="875749"/>
                    <a:ext cx="2617470" cy="1816652"/>
                  </a:xfrm>
                  <a:custGeom>
                    <a:avLst/>
                    <a:gdLst>
                      <a:gd name="connsiteX0" fmla="*/ 1372208 w 2617470"/>
                      <a:gd name="connsiteY0" fmla="*/ 113 h 1816652"/>
                      <a:gd name="connsiteX1" fmla="*/ 1401643 w 2617470"/>
                      <a:gd name="connsiteY1" fmla="*/ 7090 h 1816652"/>
                      <a:gd name="connsiteX2" fmla="*/ 1432238 w 2617470"/>
                      <a:gd name="connsiteY2" fmla="*/ 28038 h 1816652"/>
                      <a:gd name="connsiteX3" fmla="*/ 1432251 w 2617470"/>
                      <a:gd name="connsiteY3" fmla="*/ 21715 h 1816652"/>
                      <a:gd name="connsiteX4" fmla="*/ 1463938 w 2617470"/>
                      <a:gd name="connsiteY4" fmla="*/ 18695 h 1816652"/>
                      <a:gd name="connsiteX5" fmla="*/ 1482418 w 2617470"/>
                      <a:gd name="connsiteY5" fmla="*/ 27403 h 1816652"/>
                      <a:gd name="connsiteX6" fmla="*/ 1506075 w 2617470"/>
                      <a:gd name="connsiteY6" fmla="*/ 7361 h 1816652"/>
                      <a:gd name="connsiteX7" fmla="*/ 1528428 w 2617470"/>
                      <a:gd name="connsiteY7" fmla="*/ 5539 h 1816652"/>
                      <a:gd name="connsiteX8" fmla="*/ 1538610 w 2617470"/>
                      <a:gd name="connsiteY8" fmla="*/ 35697 h 1816652"/>
                      <a:gd name="connsiteX9" fmla="*/ 1532976 w 2617470"/>
                      <a:gd name="connsiteY9" fmla="*/ 52615 h 1816652"/>
                      <a:gd name="connsiteX10" fmla="*/ 1552511 w 2617470"/>
                      <a:gd name="connsiteY10" fmla="*/ 54640 h 1816652"/>
                      <a:gd name="connsiteX11" fmla="*/ 1558838 w 2617470"/>
                      <a:gd name="connsiteY11" fmla="*/ 43475 h 1816652"/>
                      <a:gd name="connsiteX12" fmla="*/ 1586463 w 2617470"/>
                      <a:gd name="connsiteY12" fmla="*/ 27662 h 1816652"/>
                      <a:gd name="connsiteX13" fmla="*/ 1597900 w 2617470"/>
                      <a:gd name="connsiteY13" fmla="*/ 36060 h 1816652"/>
                      <a:gd name="connsiteX14" fmla="*/ 1601476 w 2617470"/>
                      <a:gd name="connsiteY14" fmla="*/ 45057 h 1816652"/>
                      <a:gd name="connsiteX15" fmla="*/ 1649195 w 2617470"/>
                      <a:gd name="connsiteY15" fmla="*/ 25913 h 1816652"/>
                      <a:gd name="connsiteX16" fmla="*/ 1679910 w 2617470"/>
                      <a:gd name="connsiteY16" fmla="*/ 34266 h 1816652"/>
                      <a:gd name="connsiteX17" fmla="*/ 1674575 w 2617470"/>
                      <a:gd name="connsiteY17" fmla="*/ 65646 h 1816652"/>
                      <a:gd name="connsiteX18" fmla="*/ 1666605 w 2617470"/>
                      <a:gd name="connsiteY18" fmla="*/ 73150 h 1816652"/>
                      <a:gd name="connsiteX19" fmla="*/ 1697913 w 2617470"/>
                      <a:gd name="connsiteY19" fmla="*/ 78618 h 1816652"/>
                      <a:gd name="connsiteX20" fmla="*/ 1712621 w 2617470"/>
                      <a:gd name="connsiteY20" fmla="*/ 82625 h 1816652"/>
                      <a:gd name="connsiteX21" fmla="*/ 1712721 w 2617470"/>
                      <a:gd name="connsiteY21" fmla="*/ 81537 h 1816652"/>
                      <a:gd name="connsiteX22" fmla="*/ 1743439 w 2617470"/>
                      <a:gd name="connsiteY22" fmla="*/ 36937 h 1816652"/>
                      <a:gd name="connsiteX23" fmla="*/ 1774157 w 2617470"/>
                      <a:gd name="connsiteY23" fmla="*/ 81537 h 1816652"/>
                      <a:gd name="connsiteX24" fmla="*/ 1775845 w 2617470"/>
                      <a:gd name="connsiteY24" fmla="*/ 99850 h 1816652"/>
                      <a:gd name="connsiteX25" fmla="*/ 1810845 w 2617470"/>
                      <a:gd name="connsiteY25" fmla="*/ 109385 h 1816652"/>
                      <a:gd name="connsiteX26" fmla="*/ 1809755 w 2617470"/>
                      <a:gd name="connsiteY26" fmla="*/ 107341 h 1816652"/>
                      <a:gd name="connsiteX27" fmla="*/ 1814736 w 2617470"/>
                      <a:gd name="connsiteY27" fmla="*/ 75903 h 1816652"/>
                      <a:gd name="connsiteX28" fmla="*/ 1866617 w 2617470"/>
                      <a:gd name="connsiteY28" fmla="*/ 91433 h 1816652"/>
                      <a:gd name="connsiteX29" fmla="*/ 1877112 w 2617470"/>
                      <a:gd name="connsiteY29" fmla="*/ 102283 h 1816652"/>
                      <a:gd name="connsiteX30" fmla="*/ 1888949 w 2617470"/>
                      <a:gd name="connsiteY30" fmla="*/ 96311 h 1816652"/>
                      <a:gd name="connsiteX31" fmla="*/ 1903078 w 2617470"/>
                      <a:gd name="connsiteY31" fmla="*/ 97614 h 1816652"/>
                      <a:gd name="connsiteX32" fmla="*/ 1913260 w 2617470"/>
                      <a:gd name="connsiteY32" fmla="*/ 127772 h 1816652"/>
                      <a:gd name="connsiteX33" fmla="*/ 1909567 w 2617470"/>
                      <a:gd name="connsiteY33" fmla="*/ 138862 h 1816652"/>
                      <a:gd name="connsiteX34" fmla="*/ 1930501 w 2617470"/>
                      <a:gd name="connsiteY34" fmla="*/ 147382 h 1816652"/>
                      <a:gd name="connsiteX35" fmla="*/ 1945100 w 2617470"/>
                      <a:gd name="connsiteY35" fmla="*/ 133399 h 1816652"/>
                      <a:gd name="connsiteX36" fmla="*/ 1976103 w 2617470"/>
                      <a:gd name="connsiteY36" fmla="*/ 126189 h 1816652"/>
                      <a:gd name="connsiteX37" fmla="*/ 1986285 w 2617470"/>
                      <a:gd name="connsiteY37" fmla="*/ 156347 h 1816652"/>
                      <a:gd name="connsiteX38" fmla="*/ 1982256 w 2617470"/>
                      <a:gd name="connsiteY38" fmla="*/ 168445 h 1816652"/>
                      <a:gd name="connsiteX39" fmla="*/ 2000558 w 2617470"/>
                      <a:gd name="connsiteY39" fmla="*/ 175893 h 1816652"/>
                      <a:gd name="connsiteX40" fmla="*/ 2001646 w 2617470"/>
                      <a:gd name="connsiteY40" fmla="*/ 164087 h 1816652"/>
                      <a:gd name="connsiteX41" fmla="*/ 2032364 w 2617470"/>
                      <a:gd name="connsiteY41" fmla="*/ 119487 h 1816652"/>
                      <a:gd name="connsiteX42" fmla="*/ 2065702 w 2617470"/>
                      <a:gd name="connsiteY42" fmla="*/ 192512 h 1816652"/>
                      <a:gd name="connsiteX43" fmla="*/ 2064823 w 2617470"/>
                      <a:gd name="connsiteY43" fmla="*/ 202047 h 1816652"/>
                      <a:gd name="connsiteX44" fmla="*/ 2066345 w 2617470"/>
                      <a:gd name="connsiteY44" fmla="*/ 202666 h 1816652"/>
                      <a:gd name="connsiteX45" fmla="*/ 2079651 w 2617470"/>
                      <a:gd name="connsiteY45" fmla="*/ 210215 h 1816652"/>
                      <a:gd name="connsiteX46" fmla="*/ 2085182 w 2617470"/>
                      <a:gd name="connsiteY46" fmla="*/ 200455 h 1816652"/>
                      <a:gd name="connsiteX47" fmla="*/ 2112807 w 2617470"/>
                      <a:gd name="connsiteY47" fmla="*/ 184642 h 1816652"/>
                      <a:gd name="connsiteX48" fmla="*/ 2131224 w 2617470"/>
                      <a:gd name="connsiteY48" fmla="*/ 210604 h 1816652"/>
                      <a:gd name="connsiteX49" fmla="*/ 2130370 w 2617470"/>
                      <a:gd name="connsiteY49" fmla="*/ 238991 h 1816652"/>
                      <a:gd name="connsiteX50" fmla="*/ 2159055 w 2617470"/>
                      <a:gd name="connsiteY50" fmla="*/ 255266 h 1816652"/>
                      <a:gd name="connsiteX51" fmla="*/ 2159319 w 2617470"/>
                      <a:gd name="connsiteY51" fmla="*/ 254519 h 1816652"/>
                      <a:gd name="connsiteX52" fmla="*/ 2200036 w 2617470"/>
                      <a:gd name="connsiteY52" fmla="*/ 218814 h 1816652"/>
                      <a:gd name="connsiteX53" fmla="*/ 2217645 w 2617470"/>
                      <a:gd name="connsiteY53" fmla="*/ 245330 h 1816652"/>
                      <a:gd name="connsiteX54" fmla="*/ 2215102 w 2617470"/>
                      <a:gd name="connsiteY54" fmla="*/ 287064 h 1816652"/>
                      <a:gd name="connsiteX55" fmla="*/ 2217828 w 2617470"/>
                      <a:gd name="connsiteY55" fmla="*/ 288611 h 1816652"/>
                      <a:gd name="connsiteX56" fmla="*/ 2234025 w 2617470"/>
                      <a:gd name="connsiteY56" fmla="*/ 273098 h 1816652"/>
                      <a:gd name="connsiteX57" fmla="*/ 2265028 w 2617470"/>
                      <a:gd name="connsiteY57" fmla="*/ 265888 h 1816652"/>
                      <a:gd name="connsiteX58" fmla="*/ 2275210 w 2617470"/>
                      <a:gd name="connsiteY58" fmla="*/ 296046 h 1816652"/>
                      <a:gd name="connsiteX59" fmla="*/ 2265343 w 2617470"/>
                      <a:gd name="connsiteY59" fmla="*/ 325677 h 1816652"/>
                      <a:gd name="connsiteX60" fmla="*/ 2266723 w 2617470"/>
                      <a:gd name="connsiteY60" fmla="*/ 326790 h 1816652"/>
                      <a:gd name="connsiteX61" fmla="*/ 2297111 w 2617470"/>
                      <a:gd name="connsiteY61" fmla="*/ 321044 h 1816652"/>
                      <a:gd name="connsiteX62" fmla="*/ 2370136 w 2617470"/>
                      <a:gd name="connsiteY62" fmla="*/ 354382 h 1816652"/>
                      <a:gd name="connsiteX63" fmla="*/ 2348747 w 2617470"/>
                      <a:gd name="connsiteY63" fmla="*/ 377955 h 1816652"/>
                      <a:gd name="connsiteX64" fmla="*/ 2333729 w 2617470"/>
                      <a:gd name="connsiteY64" fmla="*/ 380795 h 1816652"/>
                      <a:gd name="connsiteX65" fmla="*/ 2346753 w 2617470"/>
                      <a:gd name="connsiteY65" fmla="*/ 391292 h 1816652"/>
                      <a:gd name="connsiteX66" fmla="*/ 2392089 w 2617470"/>
                      <a:gd name="connsiteY66" fmla="*/ 373822 h 1816652"/>
                      <a:gd name="connsiteX67" fmla="*/ 2422686 w 2617470"/>
                      <a:gd name="connsiteY67" fmla="*/ 382595 h 1816652"/>
                      <a:gd name="connsiteX68" fmla="*/ 2416921 w 2617470"/>
                      <a:gd name="connsiteY68" fmla="*/ 413899 h 1816652"/>
                      <a:gd name="connsiteX69" fmla="*/ 2395517 w 2617470"/>
                      <a:gd name="connsiteY69" fmla="*/ 433506 h 1816652"/>
                      <a:gd name="connsiteX70" fmla="*/ 2441890 w 2617470"/>
                      <a:gd name="connsiteY70" fmla="*/ 487319 h 1816652"/>
                      <a:gd name="connsiteX71" fmla="*/ 2449702 w 2617470"/>
                      <a:gd name="connsiteY71" fmla="*/ 478595 h 1816652"/>
                      <a:gd name="connsiteX72" fmla="*/ 2480061 w 2617470"/>
                      <a:gd name="connsiteY72" fmla="*/ 469030 h 1816652"/>
                      <a:gd name="connsiteX73" fmla="*/ 2492524 w 2617470"/>
                      <a:gd name="connsiteY73" fmla="*/ 498319 h 1816652"/>
                      <a:gd name="connsiteX74" fmla="*/ 2483277 w 2617470"/>
                      <a:gd name="connsiteY74" fmla="*/ 535345 h 1816652"/>
                      <a:gd name="connsiteX75" fmla="*/ 2484511 w 2617470"/>
                      <a:gd name="connsiteY75" fmla="*/ 536777 h 1816652"/>
                      <a:gd name="connsiteX76" fmla="*/ 2508853 w 2617470"/>
                      <a:gd name="connsiteY76" fmla="*/ 575897 h 1816652"/>
                      <a:gd name="connsiteX77" fmla="*/ 2516377 w 2617470"/>
                      <a:gd name="connsiteY77" fmla="*/ 567495 h 1816652"/>
                      <a:gd name="connsiteX78" fmla="*/ 2546736 w 2617470"/>
                      <a:gd name="connsiteY78" fmla="*/ 557930 h 1816652"/>
                      <a:gd name="connsiteX79" fmla="*/ 2559199 w 2617470"/>
                      <a:gd name="connsiteY79" fmla="*/ 587219 h 1816652"/>
                      <a:gd name="connsiteX80" fmla="*/ 2547121 w 2617470"/>
                      <a:gd name="connsiteY80" fmla="*/ 635579 h 1816652"/>
                      <a:gd name="connsiteX81" fmla="*/ 2594667 w 2617470"/>
                      <a:gd name="connsiteY81" fmla="*/ 653970 h 1816652"/>
                      <a:gd name="connsiteX82" fmla="*/ 2611430 w 2617470"/>
                      <a:gd name="connsiteY82" fmla="*/ 681029 h 1816652"/>
                      <a:gd name="connsiteX83" fmla="*/ 2586125 w 2617470"/>
                      <a:gd name="connsiteY83" fmla="*/ 700337 h 1816652"/>
                      <a:gd name="connsiteX84" fmla="*/ 2572725 w 2617470"/>
                      <a:gd name="connsiteY84" fmla="*/ 700400 h 1816652"/>
                      <a:gd name="connsiteX85" fmla="*/ 2582922 w 2617470"/>
                      <a:gd name="connsiteY85" fmla="*/ 723859 h 1816652"/>
                      <a:gd name="connsiteX86" fmla="*/ 2617470 w 2617470"/>
                      <a:gd name="connsiteY86" fmla="*/ 927651 h 1816652"/>
                      <a:gd name="connsiteX87" fmla="*/ 1308735 w 2617470"/>
                      <a:gd name="connsiteY87" fmla="*/ 1816652 h 1816652"/>
                      <a:gd name="connsiteX88" fmla="*/ 0 w 2617470"/>
                      <a:gd name="connsiteY88" fmla="*/ 927651 h 1816652"/>
                      <a:gd name="connsiteX89" fmla="*/ 19027 w 2617470"/>
                      <a:gd name="connsiteY89" fmla="*/ 775761 h 1816652"/>
                      <a:gd name="connsiteX90" fmla="*/ 40835 w 2617470"/>
                      <a:gd name="connsiteY90" fmla="*/ 718819 h 1816652"/>
                      <a:gd name="connsiteX91" fmla="*/ 34721 w 2617470"/>
                      <a:gd name="connsiteY91" fmla="*/ 710668 h 1816652"/>
                      <a:gd name="connsiteX92" fmla="*/ 24847 w 2617470"/>
                      <a:gd name="connsiteY92" fmla="*/ 631003 h 1816652"/>
                      <a:gd name="connsiteX93" fmla="*/ 38906 w 2617470"/>
                      <a:gd name="connsiteY93" fmla="*/ 629090 h 1816652"/>
                      <a:gd name="connsiteX94" fmla="*/ 53829 w 2617470"/>
                      <a:gd name="connsiteY94" fmla="*/ 635826 h 1816652"/>
                      <a:gd name="connsiteX95" fmla="*/ 38203 w 2617470"/>
                      <a:gd name="connsiteY95" fmla="*/ 594897 h 1816652"/>
                      <a:gd name="connsiteX96" fmla="*/ 47072 w 2617470"/>
                      <a:gd name="connsiteY96" fmla="*/ 564327 h 1816652"/>
                      <a:gd name="connsiteX97" fmla="*/ 96606 w 2617470"/>
                      <a:gd name="connsiteY97" fmla="*/ 586215 h 1816652"/>
                      <a:gd name="connsiteX98" fmla="*/ 99658 w 2617470"/>
                      <a:gd name="connsiteY98" fmla="*/ 590284 h 1816652"/>
                      <a:gd name="connsiteX99" fmla="*/ 116427 w 2617470"/>
                      <a:gd name="connsiteY99" fmla="*/ 562874 h 1816652"/>
                      <a:gd name="connsiteX100" fmla="*/ 103311 w 2617470"/>
                      <a:gd name="connsiteY100" fmla="*/ 557800 h 1816652"/>
                      <a:gd name="connsiteX101" fmla="*/ 86547 w 2617470"/>
                      <a:gd name="connsiteY101" fmla="*/ 530741 h 1816652"/>
                      <a:gd name="connsiteX102" fmla="*/ 111853 w 2617470"/>
                      <a:gd name="connsiteY102" fmla="*/ 511433 h 1816652"/>
                      <a:gd name="connsiteX103" fmla="*/ 144616 w 2617470"/>
                      <a:gd name="connsiteY103" fmla="*/ 511279 h 1816652"/>
                      <a:gd name="connsiteX104" fmla="*/ 120562 w 2617470"/>
                      <a:gd name="connsiteY104" fmla="*/ 476006 h 1816652"/>
                      <a:gd name="connsiteX105" fmla="*/ 122107 w 2617470"/>
                      <a:gd name="connsiteY105" fmla="*/ 444213 h 1816652"/>
                      <a:gd name="connsiteX106" fmla="*/ 175365 w 2617470"/>
                      <a:gd name="connsiteY106" fmla="*/ 454029 h 1816652"/>
                      <a:gd name="connsiteX107" fmla="*/ 188535 w 2617470"/>
                      <a:gd name="connsiteY107" fmla="*/ 464976 h 1816652"/>
                      <a:gd name="connsiteX108" fmla="*/ 190650 w 2617470"/>
                      <a:gd name="connsiteY108" fmla="*/ 442025 h 1816652"/>
                      <a:gd name="connsiteX109" fmla="*/ 221368 w 2617470"/>
                      <a:gd name="connsiteY109" fmla="*/ 397425 h 1816652"/>
                      <a:gd name="connsiteX110" fmla="*/ 234345 w 2617470"/>
                      <a:gd name="connsiteY110" fmla="*/ 403164 h 1816652"/>
                      <a:gd name="connsiteX111" fmla="*/ 242396 w 2617470"/>
                      <a:gd name="connsiteY111" fmla="*/ 415054 h 1816652"/>
                      <a:gd name="connsiteX112" fmla="*/ 289813 w 2617470"/>
                      <a:gd name="connsiteY112" fmla="*/ 376017 h 1816652"/>
                      <a:gd name="connsiteX113" fmla="*/ 277164 w 2617470"/>
                      <a:gd name="connsiteY113" fmla="*/ 363568 h 1816652"/>
                      <a:gd name="connsiteX114" fmla="*/ 273871 w 2617470"/>
                      <a:gd name="connsiteY114" fmla="*/ 349766 h 1816652"/>
                      <a:gd name="connsiteX115" fmla="*/ 299177 w 2617470"/>
                      <a:gd name="connsiteY115" fmla="*/ 330458 h 1816652"/>
                      <a:gd name="connsiteX116" fmla="*/ 330790 w 2617470"/>
                      <a:gd name="connsiteY116" fmla="*/ 330310 h 1816652"/>
                      <a:gd name="connsiteX117" fmla="*/ 311062 w 2617470"/>
                      <a:gd name="connsiteY117" fmla="*/ 301381 h 1816652"/>
                      <a:gd name="connsiteX118" fmla="*/ 312607 w 2617470"/>
                      <a:gd name="connsiteY118" fmla="*/ 269588 h 1816652"/>
                      <a:gd name="connsiteX119" fmla="*/ 365865 w 2617470"/>
                      <a:gd name="connsiteY119" fmla="*/ 279404 h 1816652"/>
                      <a:gd name="connsiteX120" fmla="*/ 379035 w 2617470"/>
                      <a:gd name="connsiteY120" fmla="*/ 290351 h 1816652"/>
                      <a:gd name="connsiteX121" fmla="*/ 381150 w 2617470"/>
                      <a:gd name="connsiteY121" fmla="*/ 267400 h 1816652"/>
                      <a:gd name="connsiteX122" fmla="*/ 411868 w 2617470"/>
                      <a:gd name="connsiteY122" fmla="*/ 222800 h 1816652"/>
                      <a:gd name="connsiteX123" fmla="*/ 435442 w 2617470"/>
                      <a:gd name="connsiteY123" fmla="*/ 244188 h 1816652"/>
                      <a:gd name="connsiteX124" fmla="*/ 442170 w 2617470"/>
                      <a:gd name="connsiteY124" fmla="*/ 266049 h 1816652"/>
                      <a:gd name="connsiteX125" fmla="*/ 448396 w 2617470"/>
                      <a:gd name="connsiteY125" fmla="*/ 262560 h 1816652"/>
                      <a:gd name="connsiteX126" fmla="*/ 438062 w 2617470"/>
                      <a:gd name="connsiteY126" fmla="*/ 247405 h 1816652"/>
                      <a:gd name="connsiteX127" fmla="*/ 439607 w 2617470"/>
                      <a:gd name="connsiteY127" fmla="*/ 215612 h 1816652"/>
                      <a:gd name="connsiteX128" fmla="*/ 492865 w 2617470"/>
                      <a:gd name="connsiteY128" fmla="*/ 225428 h 1816652"/>
                      <a:gd name="connsiteX129" fmla="*/ 501637 w 2617470"/>
                      <a:gd name="connsiteY129" fmla="*/ 232720 h 1816652"/>
                      <a:gd name="connsiteX130" fmla="*/ 506630 w 2617470"/>
                      <a:gd name="connsiteY130" fmla="*/ 229922 h 1816652"/>
                      <a:gd name="connsiteX131" fmla="*/ 508150 w 2617470"/>
                      <a:gd name="connsiteY131" fmla="*/ 213424 h 1816652"/>
                      <a:gd name="connsiteX132" fmla="*/ 538868 w 2617470"/>
                      <a:gd name="connsiteY132" fmla="*/ 168824 h 1816652"/>
                      <a:gd name="connsiteX133" fmla="*/ 562442 w 2617470"/>
                      <a:gd name="connsiteY133" fmla="*/ 190212 h 1816652"/>
                      <a:gd name="connsiteX134" fmla="*/ 564655 w 2617470"/>
                      <a:gd name="connsiteY134" fmla="*/ 197402 h 1816652"/>
                      <a:gd name="connsiteX135" fmla="*/ 577009 w 2617470"/>
                      <a:gd name="connsiteY135" fmla="*/ 190477 h 1816652"/>
                      <a:gd name="connsiteX136" fmla="*/ 606012 w 2617470"/>
                      <a:gd name="connsiteY136" fmla="*/ 179392 h 1816652"/>
                      <a:gd name="connsiteX137" fmla="*/ 614788 w 2617470"/>
                      <a:gd name="connsiteY137" fmla="*/ 158221 h 1816652"/>
                      <a:gd name="connsiteX138" fmla="*/ 657350 w 2617470"/>
                      <a:gd name="connsiteY138" fmla="*/ 124736 h 1816652"/>
                      <a:gd name="connsiteX139" fmla="*/ 673520 w 2617470"/>
                      <a:gd name="connsiteY139" fmla="*/ 152152 h 1816652"/>
                      <a:gd name="connsiteX140" fmla="*/ 673348 w 2617470"/>
                      <a:gd name="connsiteY140" fmla="*/ 153654 h 1816652"/>
                      <a:gd name="connsiteX141" fmla="*/ 706204 w 2617470"/>
                      <a:gd name="connsiteY141" fmla="*/ 141096 h 1816652"/>
                      <a:gd name="connsiteX142" fmla="*/ 693711 w 2617470"/>
                      <a:gd name="connsiteY142" fmla="*/ 127962 h 1816652"/>
                      <a:gd name="connsiteX143" fmla="*/ 690877 w 2617470"/>
                      <a:gd name="connsiteY143" fmla="*/ 114059 h 1816652"/>
                      <a:gd name="connsiteX144" fmla="*/ 716807 w 2617470"/>
                      <a:gd name="connsiteY144" fmla="*/ 95597 h 1816652"/>
                      <a:gd name="connsiteX145" fmla="*/ 764177 w 2617470"/>
                      <a:gd name="connsiteY145" fmla="*/ 96941 h 1816652"/>
                      <a:gd name="connsiteX146" fmla="*/ 770362 w 2617470"/>
                      <a:gd name="connsiteY146" fmla="*/ 82021 h 1816652"/>
                      <a:gd name="connsiteX147" fmla="*/ 812924 w 2617470"/>
                      <a:gd name="connsiteY147" fmla="*/ 48536 h 1816652"/>
                      <a:gd name="connsiteX148" fmla="*/ 829094 w 2617470"/>
                      <a:gd name="connsiteY148" fmla="*/ 75952 h 1816652"/>
                      <a:gd name="connsiteX149" fmla="*/ 825887 w 2617470"/>
                      <a:gd name="connsiteY149" fmla="*/ 103925 h 1816652"/>
                      <a:gd name="connsiteX150" fmla="*/ 896609 w 2617470"/>
                      <a:gd name="connsiteY150" fmla="*/ 86522 h 1816652"/>
                      <a:gd name="connsiteX151" fmla="*/ 892473 w 2617470"/>
                      <a:gd name="connsiteY151" fmla="*/ 78766 h 1816652"/>
                      <a:gd name="connsiteX152" fmla="*/ 897454 w 2617470"/>
                      <a:gd name="connsiteY152" fmla="*/ 47328 h 1816652"/>
                      <a:gd name="connsiteX153" fmla="*/ 949335 w 2617470"/>
                      <a:gd name="connsiteY153" fmla="*/ 62857 h 1816652"/>
                      <a:gd name="connsiteX154" fmla="*/ 957688 w 2617470"/>
                      <a:gd name="connsiteY154" fmla="*/ 71493 h 1816652"/>
                      <a:gd name="connsiteX155" fmla="*/ 966019 w 2617470"/>
                      <a:gd name="connsiteY155" fmla="*/ 69443 h 1816652"/>
                      <a:gd name="connsiteX156" fmla="*/ 1010950 w 2617470"/>
                      <a:gd name="connsiteY156" fmla="*/ 63005 h 1816652"/>
                      <a:gd name="connsiteX157" fmla="*/ 1011742 w 2617470"/>
                      <a:gd name="connsiteY157" fmla="*/ 49073 h 1816652"/>
                      <a:gd name="connsiteX158" fmla="*/ 1032343 w 2617470"/>
                      <a:gd name="connsiteY158" fmla="*/ 24808 h 1816652"/>
                      <a:gd name="connsiteX159" fmla="*/ 1058491 w 2617470"/>
                      <a:gd name="connsiteY159" fmla="*/ 42958 h 1816652"/>
                      <a:gd name="connsiteX160" fmla="*/ 1062685 w 2617470"/>
                      <a:gd name="connsiteY160" fmla="*/ 52135 h 1816652"/>
                      <a:gd name="connsiteX161" fmla="*/ 1063007 w 2617470"/>
                      <a:gd name="connsiteY161" fmla="*/ 51499 h 1816652"/>
                      <a:gd name="connsiteX162" fmla="*/ 1133942 w 2617470"/>
                      <a:gd name="connsiteY162" fmla="*/ 13919 h 1816652"/>
                      <a:gd name="connsiteX163" fmla="*/ 1139597 w 2617470"/>
                      <a:gd name="connsiteY163" fmla="*/ 45244 h 1816652"/>
                      <a:gd name="connsiteX164" fmla="*/ 1138506 w 2617470"/>
                      <a:gd name="connsiteY164" fmla="*/ 47399 h 1816652"/>
                      <a:gd name="connsiteX165" fmla="*/ 1196110 w 2617470"/>
                      <a:gd name="connsiteY165" fmla="*/ 44439 h 1816652"/>
                      <a:gd name="connsiteX166" fmla="*/ 1194098 w 2617470"/>
                      <a:gd name="connsiteY166" fmla="*/ 40666 h 1816652"/>
                      <a:gd name="connsiteX167" fmla="*/ 1199079 w 2617470"/>
                      <a:gd name="connsiteY167" fmla="*/ 9228 h 1816652"/>
                      <a:gd name="connsiteX168" fmla="*/ 1230852 w 2617470"/>
                      <a:gd name="connsiteY168" fmla="*/ 11137 h 1816652"/>
                      <a:gd name="connsiteX169" fmla="*/ 1246853 w 2617470"/>
                      <a:gd name="connsiteY169" fmla="*/ 21975 h 1816652"/>
                      <a:gd name="connsiteX170" fmla="*/ 1255902 w 2617470"/>
                      <a:gd name="connsiteY170" fmla="*/ 11869 h 1816652"/>
                      <a:gd name="connsiteX171" fmla="*/ 1272074 w 2617470"/>
                      <a:gd name="connsiteY171" fmla="*/ 2088 h 1816652"/>
                      <a:gd name="connsiteX172" fmla="*/ 1286261 w 2617470"/>
                      <a:gd name="connsiteY172" fmla="*/ 2305 h 1816652"/>
                      <a:gd name="connsiteX173" fmla="*/ 1298724 w 2617470"/>
                      <a:gd name="connsiteY173" fmla="*/ 31594 h 1816652"/>
                      <a:gd name="connsiteX174" fmla="*/ 1296809 w 2617470"/>
                      <a:gd name="connsiteY174" fmla="*/ 39263 h 1816652"/>
                      <a:gd name="connsiteX175" fmla="*/ 1308735 w 2617470"/>
                      <a:gd name="connsiteY175" fmla="*/ 38650 h 1816652"/>
                      <a:gd name="connsiteX176" fmla="*/ 1361252 w 2617470"/>
                      <a:gd name="connsiteY176" fmla="*/ 40452 h 1816652"/>
                      <a:gd name="connsiteX177" fmla="*/ 1359159 w 2617470"/>
                      <a:gd name="connsiteY177" fmla="*/ 37670 h 1816652"/>
                      <a:gd name="connsiteX178" fmla="*/ 1359226 w 2617470"/>
                      <a:gd name="connsiteY178" fmla="*/ 5840 h 1816652"/>
                      <a:gd name="connsiteX179" fmla="*/ 1372208 w 2617470"/>
                      <a:gd name="connsiteY179" fmla="*/ 113 h 1816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</a:cxnLst>
                    <a:rect l="l" t="t" r="r" b="b"/>
                    <a:pathLst>
                      <a:path w="2617470" h="1816652">
                        <a:moveTo>
                          <a:pt x="1372208" y="113"/>
                        </a:moveTo>
                        <a:cubicBezTo>
                          <a:pt x="1380335" y="-576"/>
                          <a:pt x="1390607" y="1897"/>
                          <a:pt x="1401643" y="7090"/>
                        </a:cubicBezTo>
                        <a:lnTo>
                          <a:pt x="1432238" y="28038"/>
                        </a:lnTo>
                        <a:lnTo>
                          <a:pt x="1432251" y="21715"/>
                        </a:lnTo>
                        <a:cubicBezTo>
                          <a:pt x="1438451" y="14910"/>
                          <a:pt x="1450106" y="14254"/>
                          <a:pt x="1463938" y="18695"/>
                        </a:cubicBezTo>
                        <a:lnTo>
                          <a:pt x="1482418" y="27403"/>
                        </a:lnTo>
                        <a:lnTo>
                          <a:pt x="1506075" y="7361"/>
                        </a:lnTo>
                        <a:cubicBezTo>
                          <a:pt x="1514555" y="3073"/>
                          <a:pt x="1522396" y="2179"/>
                          <a:pt x="1528428" y="5539"/>
                        </a:cubicBezTo>
                        <a:cubicBezTo>
                          <a:pt x="1536470" y="10020"/>
                          <a:pt x="1539772" y="21217"/>
                          <a:pt x="1538610" y="35697"/>
                        </a:cubicBezTo>
                        <a:lnTo>
                          <a:pt x="1532976" y="52615"/>
                        </a:lnTo>
                        <a:lnTo>
                          <a:pt x="1552511" y="54640"/>
                        </a:lnTo>
                        <a:lnTo>
                          <a:pt x="1558838" y="43475"/>
                        </a:lnTo>
                        <a:cubicBezTo>
                          <a:pt x="1567575" y="31868"/>
                          <a:pt x="1577473" y="25681"/>
                          <a:pt x="1586463" y="27662"/>
                        </a:cubicBezTo>
                        <a:cubicBezTo>
                          <a:pt x="1590958" y="28653"/>
                          <a:pt x="1594801" y="31593"/>
                          <a:pt x="1597900" y="36060"/>
                        </a:cubicBezTo>
                        <a:lnTo>
                          <a:pt x="1601476" y="45057"/>
                        </a:lnTo>
                        <a:lnTo>
                          <a:pt x="1649195" y="25913"/>
                        </a:lnTo>
                        <a:cubicBezTo>
                          <a:pt x="1663579" y="23883"/>
                          <a:pt x="1674954" y="26507"/>
                          <a:pt x="1679910" y="34266"/>
                        </a:cubicBezTo>
                        <a:cubicBezTo>
                          <a:pt x="1684866" y="42024"/>
                          <a:pt x="1682464" y="53448"/>
                          <a:pt x="1674575" y="65646"/>
                        </a:cubicBezTo>
                        <a:lnTo>
                          <a:pt x="1666605" y="73150"/>
                        </a:lnTo>
                        <a:lnTo>
                          <a:pt x="1697913" y="78618"/>
                        </a:lnTo>
                        <a:lnTo>
                          <a:pt x="1712621" y="82625"/>
                        </a:lnTo>
                        <a:lnTo>
                          <a:pt x="1712721" y="81537"/>
                        </a:lnTo>
                        <a:cubicBezTo>
                          <a:pt x="1717782" y="55327"/>
                          <a:pt x="1729630" y="36937"/>
                          <a:pt x="1743439" y="36937"/>
                        </a:cubicBezTo>
                        <a:cubicBezTo>
                          <a:pt x="1757248" y="36937"/>
                          <a:pt x="1769096" y="55327"/>
                          <a:pt x="1774157" y="81537"/>
                        </a:cubicBezTo>
                        <a:lnTo>
                          <a:pt x="1775845" y="99850"/>
                        </a:lnTo>
                        <a:lnTo>
                          <a:pt x="1810845" y="109385"/>
                        </a:lnTo>
                        <a:lnTo>
                          <a:pt x="1809755" y="107341"/>
                        </a:lnTo>
                        <a:cubicBezTo>
                          <a:pt x="1806181" y="93261"/>
                          <a:pt x="1807559" y="81669"/>
                          <a:pt x="1814736" y="75903"/>
                        </a:cubicBezTo>
                        <a:cubicBezTo>
                          <a:pt x="1825501" y="67254"/>
                          <a:pt x="1846256" y="74170"/>
                          <a:pt x="1866617" y="91433"/>
                        </a:cubicBezTo>
                        <a:lnTo>
                          <a:pt x="1877112" y="102283"/>
                        </a:lnTo>
                        <a:lnTo>
                          <a:pt x="1888949" y="96311"/>
                        </a:lnTo>
                        <a:cubicBezTo>
                          <a:pt x="1894232" y="95024"/>
                          <a:pt x="1899057" y="95374"/>
                          <a:pt x="1903078" y="97614"/>
                        </a:cubicBezTo>
                        <a:cubicBezTo>
                          <a:pt x="1911120" y="102095"/>
                          <a:pt x="1914422" y="113292"/>
                          <a:pt x="1913260" y="127772"/>
                        </a:cubicBezTo>
                        <a:lnTo>
                          <a:pt x="1909567" y="138862"/>
                        </a:lnTo>
                        <a:lnTo>
                          <a:pt x="1930501" y="147382"/>
                        </a:lnTo>
                        <a:lnTo>
                          <a:pt x="1945100" y="133399"/>
                        </a:lnTo>
                        <a:cubicBezTo>
                          <a:pt x="1956802" y="124792"/>
                          <a:pt x="1968061" y="121709"/>
                          <a:pt x="1976103" y="126189"/>
                        </a:cubicBezTo>
                        <a:cubicBezTo>
                          <a:pt x="1984144" y="130670"/>
                          <a:pt x="1987447" y="141867"/>
                          <a:pt x="1986285" y="156347"/>
                        </a:cubicBezTo>
                        <a:lnTo>
                          <a:pt x="1982256" y="168445"/>
                        </a:lnTo>
                        <a:lnTo>
                          <a:pt x="2000558" y="175893"/>
                        </a:lnTo>
                        <a:lnTo>
                          <a:pt x="2001646" y="164087"/>
                        </a:lnTo>
                        <a:cubicBezTo>
                          <a:pt x="2006707" y="137877"/>
                          <a:pt x="2018555" y="119487"/>
                          <a:pt x="2032364" y="119487"/>
                        </a:cubicBezTo>
                        <a:cubicBezTo>
                          <a:pt x="2050776" y="119487"/>
                          <a:pt x="2065702" y="152181"/>
                          <a:pt x="2065702" y="192512"/>
                        </a:cubicBezTo>
                        <a:lnTo>
                          <a:pt x="2064823" y="202047"/>
                        </a:lnTo>
                        <a:lnTo>
                          <a:pt x="2066345" y="202666"/>
                        </a:lnTo>
                        <a:lnTo>
                          <a:pt x="2079651" y="210215"/>
                        </a:lnTo>
                        <a:lnTo>
                          <a:pt x="2085182" y="200455"/>
                        </a:lnTo>
                        <a:cubicBezTo>
                          <a:pt x="2093919" y="188848"/>
                          <a:pt x="2103817" y="182661"/>
                          <a:pt x="2112807" y="184642"/>
                        </a:cubicBezTo>
                        <a:cubicBezTo>
                          <a:pt x="2121797" y="186624"/>
                          <a:pt x="2128177" y="196400"/>
                          <a:pt x="2131224" y="210604"/>
                        </a:cubicBezTo>
                        <a:lnTo>
                          <a:pt x="2130370" y="238991"/>
                        </a:lnTo>
                        <a:lnTo>
                          <a:pt x="2159055" y="255266"/>
                        </a:lnTo>
                        <a:lnTo>
                          <a:pt x="2159319" y="254519"/>
                        </a:lnTo>
                        <a:cubicBezTo>
                          <a:pt x="2170653" y="230351"/>
                          <a:pt x="2186649" y="215428"/>
                          <a:pt x="2200036" y="218814"/>
                        </a:cubicBezTo>
                        <a:cubicBezTo>
                          <a:pt x="2208961" y="221072"/>
                          <a:pt x="2215037" y="231039"/>
                          <a:pt x="2217645" y="245330"/>
                        </a:cubicBezTo>
                        <a:lnTo>
                          <a:pt x="2215102" y="287064"/>
                        </a:lnTo>
                        <a:lnTo>
                          <a:pt x="2217828" y="288611"/>
                        </a:lnTo>
                        <a:lnTo>
                          <a:pt x="2234025" y="273098"/>
                        </a:lnTo>
                        <a:cubicBezTo>
                          <a:pt x="2245727" y="264491"/>
                          <a:pt x="2256986" y="261407"/>
                          <a:pt x="2265028" y="265888"/>
                        </a:cubicBezTo>
                        <a:cubicBezTo>
                          <a:pt x="2273070" y="270369"/>
                          <a:pt x="2276372" y="281566"/>
                          <a:pt x="2275210" y="296046"/>
                        </a:cubicBezTo>
                        <a:lnTo>
                          <a:pt x="2265343" y="325677"/>
                        </a:lnTo>
                        <a:lnTo>
                          <a:pt x="2266723" y="326790"/>
                        </a:lnTo>
                        <a:lnTo>
                          <a:pt x="2297111" y="321044"/>
                        </a:lnTo>
                        <a:cubicBezTo>
                          <a:pt x="2337442" y="321044"/>
                          <a:pt x="2370136" y="335970"/>
                          <a:pt x="2370136" y="354382"/>
                        </a:cubicBezTo>
                        <a:cubicBezTo>
                          <a:pt x="2370136" y="363588"/>
                          <a:pt x="2361962" y="371922"/>
                          <a:pt x="2348747" y="377955"/>
                        </a:cubicBezTo>
                        <a:lnTo>
                          <a:pt x="2333729" y="380795"/>
                        </a:lnTo>
                        <a:lnTo>
                          <a:pt x="2346753" y="391292"/>
                        </a:lnTo>
                        <a:lnTo>
                          <a:pt x="2392089" y="373822"/>
                        </a:lnTo>
                        <a:cubicBezTo>
                          <a:pt x="2406500" y="371990"/>
                          <a:pt x="2417837" y="374770"/>
                          <a:pt x="2422686" y="382595"/>
                        </a:cubicBezTo>
                        <a:cubicBezTo>
                          <a:pt x="2427535" y="390421"/>
                          <a:pt x="2424977" y="401811"/>
                          <a:pt x="2416921" y="413899"/>
                        </a:cubicBezTo>
                        <a:lnTo>
                          <a:pt x="2395517" y="433506"/>
                        </a:lnTo>
                        <a:lnTo>
                          <a:pt x="2441890" y="487319"/>
                        </a:lnTo>
                        <a:lnTo>
                          <a:pt x="2449702" y="478595"/>
                        </a:lnTo>
                        <a:cubicBezTo>
                          <a:pt x="2460710" y="469116"/>
                          <a:pt x="2471700" y="465179"/>
                          <a:pt x="2480061" y="469030"/>
                        </a:cubicBezTo>
                        <a:cubicBezTo>
                          <a:pt x="2488423" y="472882"/>
                          <a:pt x="2492573" y="483792"/>
                          <a:pt x="2492524" y="498319"/>
                        </a:cubicBezTo>
                        <a:lnTo>
                          <a:pt x="2483277" y="535345"/>
                        </a:lnTo>
                        <a:lnTo>
                          <a:pt x="2484511" y="536777"/>
                        </a:lnTo>
                        <a:lnTo>
                          <a:pt x="2508853" y="575897"/>
                        </a:lnTo>
                        <a:lnTo>
                          <a:pt x="2516377" y="567495"/>
                        </a:lnTo>
                        <a:cubicBezTo>
                          <a:pt x="2527385" y="558016"/>
                          <a:pt x="2538375" y="554079"/>
                          <a:pt x="2546736" y="557930"/>
                        </a:cubicBezTo>
                        <a:cubicBezTo>
                          <a:pt x="2555098" y="561782"/>
                          <a:pt x="2559248" y="572692"/>
                          <a:pt x="2559199" y="587219"/>
                        </a:cubicBezTo>
                        <a:lnTo>
                          <a:pt x="2547121" y="635579"/>
                        </a:lnTo>
                        <a:lnTo>
                          <a:pt x="2594667" y="653970"/>
                        </a:lnTo>
                        <a:cubicBezTo>
                          <a:pt x="2606570" y="662298"/>
                          <a:pt x="2613098" y="671975"/>
                          <a:pt x="2611430" y="681029"/>
                        </a:cubicBezTo>
                        <a:cubicBezTo>
                          <a:pt x="2609762" y="690082"/>
                          <a:pt x="2600214" y="696798"/>
                          <a:pt x="2586125" y="700337"/>
                        </a:cubicBezTo>
                        <a:lnTo>
                          <a:pt x="2572725" y="700400"/>
                        </a:lnTo>
                        <a:lnTo>
                          <a:pt x="2582922" y="723859"/>
                        </a:lnTo>
                        <a:cubicBezTo>
                          <a:pt x="2605518" y="789301"/>
                          <a:pt x="2617470" y="857528"/>
                          <a:pt x="2617470" y="927651"/>
                        </a:cubicBezTo>
                        <a:cubicBezTo>
                          <a:pt x="2617470" y="1418633"/>
                          <a:pt x="2031529" y="1816652"/>
                          <a:pt x="1308735" y="1816652"/>
                        </a:cubicBezTo>
                        <a:cubicBezTo>
                          <a:pt x="585941" y="1816652"/>
                          <a:pt x="0" y="1418633"/>
                          <a:pt x="0" y="927651"/>
                        </a:cubicBezTo>
                        <a:cubicBezTo>
                          <a:pt x="0" y="875868"/>
                          <a:pt x="6518" y="825118"/>
                          <a:pt x="19027" y="775761"/>
                        </a:cubicBezTo>
                        <a:lnTo>
                          <a:pt x="40835" y="718819"/>
                        </a:lnTo>
                        <a:lnTo>
                          <a:pt x="34721" y="710668"/>
                        </a:lnTo>
                        <a:cubicBezTo>
                          <a:pt x="13586" y="676319"/>
                          <a:pt x="9165" y="640652"/>
                          <a:pt x="24847" y="631003"/>
                        </a:cubicBezTo>
                        <a:cubicBezTo>
                          <a:pt x="28767" y="628591"/>
                          <a:pt x="33573" y="628033"/>
                          <a:pt x="38906" y="629090"/>
                        </a:cubicBezTo>
                        <a:lnTo>
                          <a:pt x="53829" y="635826"/>
                        </a:lnTo>
                        <a:lnTo>
                          <a:pt x="38203" y="594897"/>
                        </a:lnTo>
                        <a:cubicBezTo>
                          <a:pt x="36416" y="580481"/>
                          <a:pt x="39231" y="569152"/>
                          <a:pt x="47072" y="564327"/>
                        </a:cubicBezTo>
                        <a:cubicBezTo>
                          <a:pt x="58833" y="557091"/>
                          <a:pt x="78561" y="566545"/>
                          <a:pt x="96606" y="586215"/>
                        </a:cubicBezTo>
                        <a:lnTo>
                          <a:pt x="99658" y="590284"/>
                        </a:lnTo>
                        <a:lnTo>
                          <a:pt x="116427" y="562874"/>
                        </a:lnTo>
                        <a:lnTo>
                          <a:pt x="103311" y="557800"/>
                        </a:lnTo>
                        <a:cubicBezTo>
                          <a:pt x="91408" y="549473"/>
                          <a:pt x="84879" y="539795"/>
                          <a:pt x="86547" y="530741"/>
                        </a:cubicBezTo>
                        <a:cubicBezTo>
                          <a:pt x="88215" y="521688"/>
                          <a:pt x="97764" y="514972"/>
                          <a:pt x="111853" y="511433"/>
                        </a:cubicBezTo>
                        <a:lnTo>
                          <a:pt x="144616" y="511279"/>
                        </a:lnTo>
                        <a:lnTo>
                          <a:pt x="120562" y="476006"/>
                        </a:lnTo>
                        <a:cubicBezTo>
                          <a:pt x="115483" y="462396"/>
                          <a:pt x="115597" y="450723"/>
                          <a:pt x="122107" y="444213"/>
                        </a:cubicBezTo>
                        <a:cubicBezTo>
                          <a:pt x="131871" y="434449"/>
                          <a:pt x="153253" y="439075"/>
                          <a:pt x="175365" y="454029"/>
                        </a:cubicBezTo>
                        <a:lnTo>
                          <a:pt x="188535" y="464976"/>
                        </a:lnTo>
                        <a:lnTo>
                          <a:pt x="190650" y="442025"/>
                        </a:lnTo>
                        <a:cubicBezTo>
                          <a:pt x="195711" y="415815"/>
                          <a:pt x="207559" y="397425"/>
                          <a:pt x="221368" y="397425"/>
                        </a:cubicBezTo>
                        <a:cubicBezTo>
                          <a:pt x="225971" y="397425"/>
                          <a:pt x="230356" y="399468"/>
                          <a:pt x="234345" y="403164"/>
                        </a:cubicBezTo>
                        <a:lnTo>
                          <a:pt x="242396" y="415054"/>
                        </a:lnTo>
                        <a:lnTo>
                          <a:pt x="289813" y="376017"/>
                        </a:lnTo>
                        <a:lnTo>
                          <a:pt x="277164" y="363568"/>
                        </a:lnTo>
                        <a:cubicBezTo>
                          <a:pt x="274252" y="358976"/>
                          <a:pt x="273037" y="354293"/>
                          <a:pt x="273871" y="349766"/>
                        </a:cubicBezTo>
                        <a:cubicBezTo>
                          <a:pt x="275539" y="340713"/>
                          <a:pt x="285088" y="333997"/>
                          <a:pt x="299177" y="330458"/>
                        </a:cubicBezTo>
                        <a:lnTo>
                          <a:pt x="330790" y="330310"/>
                        </a:lnTo>
                        <a:lnTo>
                          <a:pt x="311062" y="301381"/>
                        </a:lnTo>
                        <a:cubicBezTo>
                          <a:pt x="305983" y="287771"/>
                          <a:pt x="306097" y="276098"/>
                          <a:pt x="312607" y="269588"/>
                        </a:cubicBezTo>
                        <a:cubicBezTo>
                          <a:pt x="322371" y="259824"/>
                          <a:pt x="343753" y="264450"/>
                          <a:pt x="365865" y="279404"/>
                        </a:cubicBezTo>
                        <a:lnTo>
                          <a:pt x="379035" y="290351"/>
                        </a:lnTo>
                        <a:lnTo>
                          <a:pt x="381150" y="267400"/>
                        </a:lnTo>
                        <a:cubicBezTo>
                          <a:pt x="386211" y="241190"/>
                          <a:pt x="398059" y="222800"/>
                          <a:pt x="411868" y="222800"/>
                        </a:cubicBezTo>
                        <a:cubicBezTo>
                          <a:pt x="421074" y="222800"/>
                          <a:pt x="429409" y="230974"/>
                          <a:pt x="435442" y="244188"/>
                        </a:cubicBezTo>
                        <a:lnTo>
                          <a:pt x="442170" y="266049"/>
                        </a:lnTo>
                        <a:lnTo>
                          <a:pt x="448396" y="262560"/>
                        </a:lnTo>
                        <a:lnTo>
                          <a:pt x="438062" y="247405"/>
                        </a:lnTo>
                        <a:cubicBezTo>
                          <a:pt x="432983" y="233795"/>
                          <a:pt x="433097" y="222122"/>
                          <a:pt x="439607" y="215612"/>
                        </a:cubicBezTo>
                        <a:cubicBezTo>
                          <a:pt x="449371" y="205848"/>
                          <a:pt x="470753" y="210474"/>
                          <a:pt x="492865" y="225428"/>
                        </a:cubicBezTo>
                        <a:lnTo>
                          <a:pt x="501637" y="232720"/>
                        </a:lnTo>
                        <a:lnTo>
                          <a:pt x="506630" y="229922"/>
                        </a:lnTo>
                        <a:lnTo>
                          <a:pt x="508150" y="213424"/>
                        </a:lnTo>
                        <a:cubicBezTo>
                          <a:pt x="513211" y="187214"/>
                          <a:pt x="525059" y="168824"/>
                          <a:pt x="538868" y="168824"/>
                        </a:cubicBezTo>
                        <a:cubicBezTo>
                          <a:pt x="548074" y="168824"/>
                          <a:pt x="556409" y="176998"/>
                          <a:pt x="562442" y="190212"/>
                        </a:cubicBezTo>
                        <a:lnTo>
                          <a:pt x="564655" y="197402"/>
                        </a:lnTo>
                        <a:lnTo>
                          <a:pt x="577009" y="190477"/>
                        </a:lnTo>
                        <a:lnTo>
                          <a:pt x="606012" y="179392"/>
                        </a:lnTo>
                        <a:lnTo>
                          <a:pt x="614788" y="158221"/>
                        </a:lnTo>
                        <a:cubicBezTo>
                          <a:pt x="627393" y="134691"/>
                          <a:pt x="644162" y="120641"/>
                          <a:pt x="657350" y="124736"/>
                        </a:cubicBezTo>
                        <a:cubicBezTo>
                          <a:pt x="666142" y="127466"/>
                          <a:pt x="671677" y="137743"/>
                          <a:pt x="673520" y="152152"/>
                        </a:cubicBezTo>
                        <a:lnTo>
                          <a:pt x="673348" y="153654"/>
                        </a:lnTo>
                        <a:lnTo>
                          <a:pt x="706204" y="141096"/>
                        </a:lnTo>
                        <a:lnTo>
                          <a:pt x="693711" y="127962"/>
                        </a:lnTo>
                        <a:cubicBezTo>
                          <a:pt x="690953" y="123276"/>
                          <a:pt x="689894" y="118556"/>
                          <a:pt x="690877" y="114059"/>
                        </a:cubicBezTo>
                        <a:cubicBezTo>
                          <a:pt x="692843" y="105065"/>
                          <a:pt x="702608" y="98669"/>
                          <a:pt x="716807" y="95597"/>
                        </a:cubicBezTo>
                        <a:lnTo>
                          <a:pt x="764177" y="96941"/>
                        </a:lnTo>
                        <a:lnTo>
                          <a:pt x="770362" y="82021"/>
                        </a:lnTo>
                        <a:cubicBezTo>
                          <a:pt x="782967" y="58491"/>
                          <a:pt x="799736" y="44441"/>
                          <a:pt x="812924" y="48536"/>
                        </a:cubicBezTo>
                        <a:cubicBezTo>
                          <a:pt x="821716" y="51266"/>
                          <a:pt x="827251" y="61543"/>
                          <a:pt x="829094" y="75952"/>
                        </a:cubicBezTo>
                        <a:lnTo>
                          <a:pt x="825887" y="103925"/>
                        </a:lnTo>
                        <a:lnTo>
                          <a:pt x="896609" y="86522"/>
                        </a:lnTo>
                        <a:lnTo>
                          <a:pt x="892473" y="78766"/>
                        </a:lnTo>
                        <a:cubicBezTo>
                          <a:pt x="888899" y="64686"/>
                          <a:pt x="890278" y="53094"/>
                          <a:pt x="897454" y="47328"/>
                        </a:cubicBezTo>
                        <a:cubicBezTo>
                          <a:pt x="908219" y="38679"/>
                          <a:pt x="928974" y="45595"/>
                          <a:pt x="949335" y="62857"/>
                        </a:cubicBezTo>
                        <a:lnTo>
                          <a:pt x="957688" y="71493"/>
                        </a:lnTo>
                        <a:lnTo>
                          <a:pt x="966019" y="69443"/>
                        </a:lnTo>
                        <a:lnTo>
                          <a:pt x="1010950" y="63005"/>
                        </a:lnTo>
                        <a:lnTo>
                          <a:pt x="1011742" y="49073"/>
                        </a:lnTo>
                        <a:cubicBezTo>
                          <a:pt x="1016011" y="35187"/>
                          <a:pt x="1023215" y="26002"/>
                          <a:pt x="1032343" y="24808"/>
                        </a:cubicBezTo>
                        <a:cubicBezTo>
                          <a:pt x="1041472" y="23614"/>
                          <a:pt x="1050796" y="30637"/>
                          <a:pt x="1058491" y="42958"/>
                        </a:cubicBezTo>
                        <a:lnTo>
                          <a:pt x="1062685" y="52135"/>
                        </a:lnTo>
                        <a:lnTo>
                          <a:pt x="1063007" y="51499"/>
                        </a:lnTo>
                        <a:cubicBezTo>
                          <a:pt x="1087586" y="19523"/>
                          <a:pt x="1119344" y="2699"/>
                          <a:pt x="1133942" y="13919"/>
                        </a:cubicBezTo>
                        <a:cubicBezTo>
                          <a:pt x="1141241" y="19530"/>
                          <a:pt x="1142868" y="31089"/>
                          <a:pt x="1139597" y="45244"/>
                        </a:cubicBezTo>
                        <a:lnTo>
                          <a:pt x="1138506" y="47399"/>
                        </a:lnTo>
                        <a:lnTo>
                          <a:pt x="1196110" y="44439"/>
                        </a:lnTo>
                        <a:lnTo>
                          <a:pt x="1194098" y="40666"/>
                        </a:lnTo>
                        <a:cubicBezTo>
                          <a:pt x="1190524" y="26586"/>
                          <a:pt x="1191903" y="14994"/>
                          <a:pt x="1199079" y="9228"/>
                        </a:cubicBezTo>
                        <a:cubicBezTo>
                          <a:pt x="1206256" y="3462"/>
                          <a:pt x="1217872" y="4614"/>
                          <a:pt x="1230852" y="11137"/>
                        </a:cubicBezTo>
                        <a:lnTo>
                          <a:pt x="1246853" y="21975"/>
                        </a:lnTo>
                        <a:lnTo>
                          <a:pt x="1255902" y="11869"/>
                        </a:lnTo>
                        <a:cubicBezTo>
                          <a:pt x="1261406" y="7130"/>
                          <a:pt x="1266905" y="3776"/>
                          <a:pt x="1272074" y="2088"/>
                        </a:cubicBezTo>
                        <a:cubicBezTo>
                          <a:pt x="1277243" y="401"/>
                          <a:pt x="1282080" y="379"/>
                          <a:pt x="1286261" y="2305"/>
                        </a:cubicBezTo>
                        <a:cubicBezTo>
                          <a:pt x="1294623" y="6157"/>
                          <a:pt x="1298773" y="17067"/>
                          <a:pt x="1298724" y="31594"/>
                        </a:cubicBezTo>
                        <a:lnTo>
                          <a:pt x="1296809" y="39263"/>
                        </a:lnTo>
                        <a:lnTo>
                          <a:pt x="1308735" y="38650"/>
                        </a:lnTo>
                        <a:lnTo>
                          <a:pt x="1361252" y="40452"/>
                        </a:lnTo>
                        <a:lnTo>
                          <a:pt x="1359159" y="37670"/>
                        </a:lnTo>
                        <a:cubicBezTo>
                          <a:pt x="1353454" y="24311"/>
                          <a:pt x="1353026" y="12645"/>
                          <a:pt x="1359226" y="5840"/>
                        </a:cubicBezTo>
                        <a:cubicBezTo>
                          <a:pt x="1362326" y="2438"/>
                          <a:pt x="1366790" y="573"/>
                          <a:pt x="1372208" y="1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5A609255-9132-44A5-91E1-F24947EE5E41}"/>
                      </a:ext>
                    </a:extLst>
                  </p:cNvPr>
                  <p:cNvSpPr/>
                  <p:nvPr/>
                </p:nvSpPr>
                <p:spPr>
                  <a:xfrm>
                    <a:off x="5810729" y="1376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65E2F6AA-4B8D-4BF3-88E8-234DCD615E40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97703" y="11083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3D48B188-278D-4A8C-B68B-9367164D01A3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147003" y="892452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6CAD347D-C6D0-4EB7-9A56-F6F7A1F0981D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4321503" y="1552853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6DBEC5FF-54C4-43ED-A8FC-D840F2C72195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62793" y="1344525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37BB6599-7DA2-48B9-8D4D-611E8D462CDC}"/>
                      </a:ext>
                    </a:extLst>
                  </p:cNvPr>
                  <p:cNvSpPr/>
                  <p:nvPr/>
                </p:nvSpPr>
                <p:spPr>
                  <a:xfrm>
                    <a:off x="4501623" y="2288856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AD16BA4D-CFBF-4631-8C7D-03FCB4A20EBD}"/>
                      </a:ext>
                    </a:extLst>
                  </p:cNvPr>
                  <p:cNvSpPr/>
                  <p:nvPr/>
                </p:nvSpPr>
                <p:spPr>
                  <a:xfrm>
                    <a:off x="5696429" y="1757957"/>
                    <a:ext cx="660735" cy="93587"/>
                  </a:xfrm>
                  <a:custGeom>
                    <a:avLst/>
                    <a:gdLst>
                      <a:gd name="connsiteX0" fmla="*/ 259362 w 795029"/>
                      <a:gd name="connsiteY0" fmla="*/ 113 h 681260"/>
                      <a:gd name="connsiteX1" fmla="*/ 288797 w 795029"/>
                      <a:gd name="connsiteY1" fmla="*/ 7090 h 681260"/>
                      <a:gd name="connsiteX2" fmla="*/ 319392 w 795029"/>
                      <a:gd name="connsiteY2" fmla="*/ 28038 h 681260"/>
                      <a:gd name="connsiteX3" fmla="*/ 319405 w 795029"/>
                      <a:gd name="connsiteY3" fmla="*/ 21715 h 681260"/>
                      <a:gd name="connsiteX4" fmla="*/ 351092 w 795029"/>
                      <a:gd name="connsiteY4" fmla="*/ 18695 h 681260"/>
                      <a:gd name="connsiteX5" fmla="*/ 369572 w 795029"/>
                      <a:gd name="connsiteY5" fmla="*/ 27403 h 681260"/>
                      <a:gd name="connsiteX6" fmla="*/ 393229 w 795029"/>
                      <a:gd name="connsiteY6" fmla="*/ 7361 h 681260"/>
                      <a:gd name="connsiteX7" fmla="*/ 415582 w 795029"/>
                      <a:gd name="connsiteY7" fmla="*/ 5539 h 681260"/>
                      <a:gd name="connsiteX8" fmla="*/ 425764 w 795029"/>
                      <a:gd name="connsiteY8" fmla="*/ 35697 h 681260"/>
                      <a:gd name="connsiteX9" fmla="*/ 420130 w 795029"/>
                      <a:gd name="connsiteY9" fmla="*/ 52615 h 681260"/>
                      <a:gd name="connsiteX10" fmla="*/ 439665 w 795029"/>
                      <a:gd name="connsiteY10" fmla="*/ 54640 h 681260"/>
                      <a:gd name="connsiteX11" fmla="*/ 445992 w 795029"/>
                      <a:gd name="connsiteY11" fmla="*/ 43475 h 681260"/>
                      <a:gd name="connsiteX12" fmla="*/ 473617 w 795029"/>
                      <a:gd name="connsiteY12" fmla="*/ 27662 h 681260"/>
                      <a:gd name="connsiteX13" fmla="*/ 485054 w 795029"/>
                      <a:gd name="connsiteY13" fmla="*/ 36060 h 681260"/>
                      <a:gd name="connsiteX14" fmla="*/ 488630 w 795029"/>
                      <a:gd name="connsiteY14" fmla="*/ 45057 h 681260"/>
                      <a:gd name="connsiteX15" fmla="*/ 536349 w 795029"/>
                      <a:gd name="connsiteY15" fmla="*/ 25913 h 681260"/>
                      <a:gd name="connsiteX16" fmla="*/ 567064 w 795029"/>
                      <a:gd name="connsiteY16" fmla="*/ 34266 h 681260"/>
                      <a:gd name="connsiteX17" fmla="*/ 561729 w 795029"/>
                      <a:gd name="connsiteY17" fmla="*/ 65646 h 681260"/>
                      <a:gd name="connsiteX18" fmla="*/ 553759 w 795029"/>
                      <a:gd name="connsiteY18" fmla="*/ 73150 h 681260"/>
                      <a:gd name="connsiteX19" fmla="*/ 585067 w 795029"/>
                      <a:gd name="connsiteY19" fmla="*/ 78618 h 681260"/>
                      <a:gd name="connsiteX20" fmla="*/ 599775 w 795029"/>
                      <a:gd name="connsiteY20" fmla="*/ 82625 h 681260"/>
                      <a:gd name="connsiteX21" fmla="*/ 599875 w 795029"/>
                      <a:gd name="connsiteY21" fmla="*/ 81537 h 681260"/>
                      <a:gd name="connsiteX22" fmla="*/ 630593 w 795029"/>
                      <a:gd name="connsiteY22" fmla="*/ 36937 h 681260"/>
                      <a:gd name="connsiteX23" fmla="*/ 661311 w 795029"/>
                      <a:gd name="connsiteY23" fmla="*/ 81537 h 681260"/>
                      <a:gd name="connsiteX24" fmla="*/ 662999 w 795029"/>
                      <a:gd name="connsiteY24" fmla="*/ 99850 h 681260"/>
                      <a:gd name="connsiteX25" fmla="*/ 697999 w 795029"/>
                      <a:gd name="connsiteY25" fmla="*/ 109385 h 681260"/>
                      <a:gd name="connsiteX26" fmla="*/ 696909 w 795029"/>
                      <a:gd name="connsiteY26" fmla="*/ 107341 h 681260"/>
                      <a:gd name="connsiteX27" fmla="*/ 701890 w 795029"/>
                      <a:gd name="connsiteY27" fmla="*/ 75903 h 681260"/>
                      <a:gd name="connsiteX28" fmla="*/ 753771 w 795029"/>
                      <a:gd name="connsiteY28" fmla="*/ 91433 h 681260"/>
                      <a:gd name="connsiteX29" fmla="*/ 764266 w 795029"/>
                      <a:gd name="connsiteY29" fmla="*/ 102283 h 681260"/>
                      <a:gd name="connsiteX30" fmla="*/ 776103 w 795029"/>
                      <a:gd name="connsiteY30" fmla="*/ 96311 h 681260"/>
                      <a:gd name="connsiteX31" fmla="*/ 790232 w 795029"/>
                      <a:gd name="connsiteY31" fmla="*/ 97614 h 681260"/>
                      <a:gd name="connsiteX32" fmla="*/ 795029 w 795029"/>
                      <a:gd name="connsiteY32" fmla="*/ 103975 h 681260"/>
                      <a:gd name="connsiteX33" fmla="*/ 193735 w 795029"/>
                      <a:gd name="connsiteY33" fmla="*/ 681260 h 681260"/>
                      <a:gd name="connsiteX34" fmla="*/ 0 w 795029"/>
                      <a:gd name="connsiteY34" fmla="*/ 12986 h 681260"/>
                      <a:gd name="connsiteX35" fmla="*/ 7311 w 795029"/>
                      <a:gd name="connsiteY35" fmla="*/ 10561 h 681260"/>
                      <a:gd name="connsiteX36" fmla="*/ 21096 w 795029"/>
                      <a:gd name="connsiteY36" fmla="*/ 13919 h 681260"/>
                      <a:gd name="connsiteX37" fmla="*/ 26751 w 795029"/>
                      <a:gd name="connsiteY37" fmla="*/ 45244 h 681260"/>
                      <a:gd name="connsiteX38" fmla="*/ 25660 w 795029"/>
                      <a:gd name="connsiteY38" fmla="*/ 47399 h 681260"/>
                      <a:gd name="connsiteX39" fmla="*/ 83264 w 795029"/>
                      <a:gd name="connsiteY39" fmla="*/ 44439 h 681260"/>
                      <a:gd name="connsiteX40" fmla="*/ 81252 w 795029"/>
                      <a:gd name="connsiteY40" fmla="*/ 40666 h 681260"/>
                      <a:gd name="connsiteX41" fmla="*/ 86233 w 795029"/>
                      <a:gd name="connsiteY41" fmla="*/ 9228 h 681260"/>
                      <a:gd name="connsiteX42" fmla="*/ 118006 w 795029"/>
                      <a:gd name="connsiteY42" fmla="*/ 11137 h 681260"/>
                      <a:gd name="connsiteX43" fmla="*/ 134007 w 795029"/>
                      <a:gd name="connsiteY43" fmla="*/ 21975 h 681260"/>
                      <a:gd name="connsiteX44" fmla="*/ 143056 w 795029"/>
                      <a:gd name="connsiteY44" fmla="*/ 11869 h 681260"/>
                      <a:gd name="connsiteX45" fmla="*/ 159228 w 795029"/>
                      <a:gd name="connsiteY45" fmla="*/ 2088 h 681260"/>
                      <a:gd name="connsiteX46" fmla="*/ 173415 w 795029"/>
                      <a:gd name="connsiteY46" fmla="*/ 2305 h 681260"/>
                      <a:gd name="connsiteX47" fmla="*/ 185878 w 795029"/>
                      <a:gd name="connsiteY47" fmla="*/ 31594 h 681260"/>
                      <a:gd name="connsiteX48" fmla="*/ 183963 w 795029"/>
                      <a:gd name="connsiteY48" fmla="*/ 39263 h 681260"/>
                      <a:gd name="connsiteX49" fmla="*/ 195889 w 795029"/>
                      <a:gd name="connsiteY49" fmla="*/ 38650 h 681260"/>
                      <a:gd name="connsiteX50" fmla="*/ 248406 w 795029"/>
                      <a:gd name="connsiteY50" fmla="*/ 40452 h 681260"/>
                      <a:gd name="connsiteX51" fmla="*/ 246313 w 795029"/>
                      <a:gd name="connsiteY51" fmla="*/ 37670 h 681260"/>
                      <a:gd name="connsiteX52" fmla="*/ 246380 w 795029"/>
                      <a:gd name="connsiteY52" fmla="*/ 5840 h 681260"/>
                      <a:gd name="connsiteX53" fmla="*/ 259362 w 795029"/>
                      <a:gd name="connsiteY53" fmla="*/ 113 h 681260"/>
                      <a:gd name="connsiteX0" fmla="*/ 193735 w 795029"/>
                      <a:gd name="connsiteY0" fmla="*/ 681260 h 772700"/>
                      <a:gd name="connsiteX1" fmla="*/ 0 w 795029"/>
                      <a:gd name="connsiteY1" fmla="*/ 12986 h 772700"/>
                      <a:gd name="connsiteX2" fmla="*/ 7311 w 795029"/>
                      <a:gd name="connsiteY2" fmla="*/ 10561 h 772700"/>
                      <a:gd name="connsiteX3" fmla="*/ 21096 w 795029"/>
                      <a:gd name="connsiteY3" fmla="*/ 13919 h 772700"/>
                      <a:gd name="connsiteX4" fmla="*/ 26751 w 795029"/>
                      <a:gd name="connsiteY4" fmla="*/ 45244 h 772700"/>
                      <a:gd name="connsiteX5" fmla="*/ 25660 w 795029"/>
                      <a:gd name="connsiteY5" fmla="*/ 47399 h 772700"/>
                      <a:gd name="connsiteX6" fmla="*/ 83264 w 795029"/>
                      <a:gd name="connsiteY6" fmla="*/ 44439 h 772700"/>
                      <a:gd name="connsiteX7" fmla="*/ 81252 w 795029"/>
                      <a:gd name="connsiteY7" fmla="*/ 40666 h 772700"/>
                      <a:gd name="connsiteX8" fmla="*/ 86233 w 795029"/>
                      <a:gd name="connsiteY8" fmla="*/ 9228 h 772700"/>
                      <a:gd name="connsiteX9" fmla="*/ 118006 w 795029"/>
                      <a:gd name="connsiteY9" fmla="*/ 11137 h 772700"/>
                      <a:gd name="connsiteX10" fmla="*/ 134007 w 795029"/>
                      <a:gd name="connsiteY10" fmla="*/ 21975 h 772700"/>
                      <a:gd name="connsiteX11" fmla="*/ 143056 w 795029"/>
                      <a:gd name="connsiteY11" fmla="*/ 11869 h 772700"/>
                      <a:gd name="connsiteX12" fmla="*/ 159228 w 795029"/>
                      <a:gd name="connsiteY12" fmla="*/ 2088 h 772700"/>
                      <a:gd name="connsiteX13" fmla="*/ 173415 w 795029"/>
                      <a:gd name="connsiteY13" fmla="*/ 2305 h 772700"/>
                      <a:gd name="connsiteX14" fmla="*/ 185878 w 795029"/>
                      <a:gd name="connsiteY14" fmla="*/ 31594 h 772700"/>
                      <a:gd name="connsiteX15" fmla="*/ 183963 w 795029"/>
                      <a:gd name="connsiteY15" fmla="*/ 39263 h 772700"/>
                      <a:gd name="connsiteX16" fmla="*/ 195889 w 795029"/>
                      <a:gd name="connsiteY16" fmla="*/ 38650 h 772700"/>
                      <a:gd name="connsiteX17" fmla="*/ 248406 w 795029"/>
                      <a:gd name="connsiteY17" fmla="*/ 40452 h 772700"/>
                      <a:gd name="connsiteX18" fmla="*/ 246313 w 795029"/>
                      <a:gd name="connsiteY18" fmla="*/ 37670 h 772700"/>
                      <a:gd name="connsiteX19" fmla="*/ 246380 w 795029"/>
                      <a:gd name="connsiteY19" fmla="*/ 5840 h 772700"/>
                      <a:gd name="connsiteX20" fmla="*/ 259362 w 795029"/>
                      <a:gd name="connsiteY20" fmla="*/ 113 h 772700"/>
                      <a:gd name="connsiteX21" fmla="*/ 288797 w 795029"/>
                      <a:gd name="connsiteY21" fmla="*/ 7090 h 772700"/>
                      <a:gd name="connsiteX22" fmla="*/ 319392 w 795029"/>
                      <a:gd name="connsiteY22" fmla="*/ 28038 h 772700"/>
                      <a:gd name="connsiteX23" fmla="*/ 319405 w 795029"/>
                      <a:gd name="connsiteY23" fmla="*/ 21715 h 772700"/>
                      <a:gd name="connsiteX24" fmla="*/ 351092 w 795029"/>
                      <a:gd name="connsiteY24" fmla="*/ 18695 h 772700"/>
                      <a:gd name="connsiteX25" fmla="*/ 369572 w 795029"/>
                      <a:gd name="connsiteY25" fmla="*/ 27403 h 772700"/>
                      <a:gd name="connsiteX26" fmla="*/ 393229 w 795029"/>
                      <a:gd name="connsiteY26" fmla="*/ 7361 h 772700"/>
                      <a:gd name="connsiteX27" fmla="*/ 415582 w 795029"/>
                      <a:gd name="connsiteY27" fmla="*/ 5539 h 772700"/>
                      <a:gd name="connsiteX28" fmla="*/ 425764 w 795029"/>
                      <a:gd name="connsiteY28" fmla="*/ 35697 h 772700"/>
                      <a:gd name="connsiteX29" fmla="*/ 420130 w 795029"/>
                      <a:gd name="connsiteY29" fmla="*/ 52615 h 772700"/>
                      <a:gd name="connsiteX30" fmla="*/ 439665 w 795029"/>
                      <a:gd name="connsiteY30" fmla="*/ 54640 h 772700"/>
                      <a:gd name="connsiteX31" fmla="*/ 445992 w 795029"/>
                      <a:gd name="connsiteY31" fmla="*/ 43475 h 772700"/>
                      <a:gd name="connsiteX32" fmla="*/ 473617 w 795029"/>
                      <a:gd name="connsiteY32" fmla="*/ 27662 h 772700"/>
                      <a:gd name="connsiteX33" fmla="*/ 485054 w 795029"/>
                      <a:gd name="connsiteY33" fmla="*/ 36060 h 772700"/>
                      <a:gd name="connsiteX34" fmla="*/ 488630 w 795029"/>
                      <a:gd name="connsiteY34" fmla="*/ 45057 h 772700"/>
                      <a:gd name="connsiteX35" fmla="*/ 536349 w 795029"/>
                      <a:gd name="connsiteY35" fmla="*/ 25913 h 772700"/>
                      <a:gd name="connsiteX36" fmla="*/ 567064 w 795029"/>
                      <a:gd name="connsiteY36" fmla="*/ 34266 h 772700"/>
                      <a:gd name="connsiteX37" fmla="*/ 561729 w 795029"/>
                      <a:gd name="connsiteY37" fmla="*/ 65646 h 772700"/>
                      <a:gd name="connsiteX38" fmla="*/ 553759 w 795029"/>
                      <a:gd name="connsiteY38" fmla="*/ 73150 h 772700"/>
                      <a:gd name="connsiteX39" fmla="*/ 585067 w 795029"/>
                      <a:gd name="connsiteY39" fmla="*/ 78618 h 772700"/>
                      <a:gd name="connsiteX40" fmla="*/ 599775 w 795029"/>
                      <a:gd name="connsiteY40" fmla="*/ 82625 h 772700"/>
                      <a:gd name="connsiteX41" fmla="*/ 599875 w 795029"/>
                      <a:gd name="connsiteY41" fmla="*/ 81537 h 772700"/>
                      <a:gd name="connsiteX42" fmla="*/ 630593 w 795029"/>
                      <a:gd name="connsiteY42" fmla="*/ 36937 h 772700"/>
                      <a:gd name="connsiteX43" fmla="*/ 661311 w 795029"/>
                      <a:gd name="connsiteY43" fmla="*/ 81537 h 772700"/>
                      <a:gd name="connsiteX44" fmla="*/ 662999 w 795029"/>
                      <a:gd name="connsiteY44" fmla="*/ 99850 h 772700"/>
                      <a:gd name="connsiteX45" fmla="*/ 697999 w 795029"/>
                      <a:gd name="connsiteY45" fmla="*/ 109385 h 772700"/>
                      <a:gd name="connsiteX46" fmla="*/ 696909 w 795029"/>
                      <a:gd name="connsiteY46" fmla="*/ 107341 h 772700"/>
                      <a:gd name="connsiteX47" fmla="*/ 701890 w 795029"/>
                      <a:gd name="connsiteY47" fmla="*/ 75903 h 772700"/>
                      <a:gd name="connsiteX48" fmla="*/ 753771 w 795029"/>
                      <a:gd name="connsiteY48" fmla="*/ 91433 h 772700"/>
                      <a:gd name="connsiteX49" fmla="*/ 764266 w 795029"/>
                      <a:gd name="connsiteY49" fmla="*/ 102283 h 772700"/>
                      <a:gd name="connsiteX50" fmla="*/ 776103 w 795029"/>
                      <a:gd name="connsiteY50" fmla="*/ 96311 h 772700"/>
                      <a:gd name="connsiteX51" fmla="*/ 790232 w 795029"/>
                      <a:gd name="connsiteY51" fmla="*/ 97614 h 772700"/>
                      <a:gd name="connsiteX52" fmla="*/ 795029 w 795029"/>
                      <a:gd name="connsiteY52" fmla="*/ 103975 h 772700"/>
                      <a:gd name="connsiteX53" fmla="*/ 285175 w 795029"/>
                      <a:gd name="connsiteY53" fmla="*/ 772700 h 772700"/>
                      <a:gd name="connsiteX0" fmla="*/ 0 w 795029"/>
                      <a:gd name="connsiteY0" fmla="*/ 12986 h 772700"/>
                      <a:gd name="connsiteX1" fmla="*/ 7311 w 795029"/>
                      <a:gd name="connsiteY1" fmla="*/ 10561 h 772700"/>
                      <a:gd name="connsiteX2" fmla="*/ 21096 w 795029"/>
                      <a:gd name="connsiteY2" fmla="*/ 13919 h 772700"/>
                      <a:gd name="connsiteX3" fmla="*/ 26751 w 795029"/>
                      <a:gd name="connsiteY3" fmla="*/ 45244 h 772700"/>
                      <a:gd name="connsiteX4" fmla="*/ 25660 w 795029"/>
                      <a:gd name="connsiteY4" fmla="*/ 47399 h 772700"/>
                      <a:gd name="connsiteX5" fmla="*/ 83264 w 795029"/>
                      <a:gd name="connsiteY5" fmla="*/ 44439 h 772700"/>
                      <a:gd name="connsiteX6" fmla="*/ 81252 w 795029"/>
                      <a:gd name="connsiteY6" fmla="*/ 40666 h 772700"/>
                      <a:gd name="connsiteX7" fmla="*/ 86233 w 795029"/>
                      <a:gd name="connsiteY7" fmla="*/ 9228 h 772700"/>
                      <a:gd name="connsiteX8" fmla="*/ 118006 w 795029"/>
                      <a:gd name="connsiteY8" fmla="*/ 11137 h 772700"/>
                      <a:gd name="connsiteX9" fmla="*/ 134007 w 795029"/>
                      <a:gd name="connsiteY9" fmla="*/ 21975 h 772700"/>
                      <a:gd name="connsiteX10" fmla="*/ 143056 w 795029"/>
                      <a:gd name="connsiteY10" fmla="*/ 11869 h 772700"/>
                      <a:gd name="connsiteX11" fmla="*/ 159228 w 795029"/>
                      <a:gd name="connsiteY11" fmla="*/ 2088 h 772700"/>
                      <a:gd name="connsiteX12" fmla="*/ 173415 w 795029"/>
                      <a:gd name="connsiteY12" fmla="*/ 2305 h 772700"/>
                      <a:gd name="connsiteX13" fmla="*/ 185878 w 795029"/>
                      <a:gd name="connsiteY13" fmla="*/ 31594 h 772700"/>
                      <a:gd name="connsiteX14" fmla="*/ 183963 w 795029"/>
                      <a:gd name="connsiteY14" fmla="*/ 39263 h 772700"/>
                      <a:gd name="connsiteX15" fmla="*/ 195889 w 795029"/>
                      <a:gd name="connsiteY15" fmla="*/ 38650 h 772700"/>
                      <a:gd name="connsiteX16" fmla="*/ 248406 w 795029"/>
                      <a:gd name="connsiteY16" fmla="*/ 40452 h 772700"/>
                      <a:gd name="connsiteX17" fmla="*/ 246313 w 795029"/>
                      <a:gd name="connsiteY17" fmla="*/ 37670 h 772700"/>
                      <a:gd name="connsiteX18" fmla="*/ 246380 w 795029"/>
                      <a:gd name="connsiteY18" fmla="*/ 5840 h 772700"/>
                      <a:gd name="connsiteX19" fmla="*/ 259362 w 795029"/>
                      <a:gd name="connsiteY19" fmla="*/ 113 h 772700"/>
                      <a:gd name="connsiteX20" fmla="*/ 288797 w 795029"/>
                      <a:gd name="connsiteY20" fmla="*/ 7090 h 772700"/>
                      <a:gd name="connsiteX21" fmla="*/ 319392 w 795029"/>
                      <a:gd name="connsiteY21" fmla="*/ 28038 h 772700"/>
                      <a:gd name="connsiteX22" fmla="*/ 319405 w 795029"/>
                      <a:gd name="connsiteY22" fmla="*/ 21715 h 772700"/>
                      <a:gd name="connsiteX23" fmla="*/ 351092 w 795029"/>
                      <a:gd name="connsiteY23" fmla="*/ 18695 h 772700"/>
                      <a:gd name="connsiteX24" fmla="*/ 369572 w 795029"/>
                      <a:gd name="connsiteY24" fmla="*/ 27403 h 772700"/>
                      <a:gd name="connsiteX25" fmla="*/ 393229 w 795029"/>
                      <a:gd name="connsiteY25" fmla="*/ 7361 h 772700"/>
                      <a:gd name="connsiteX26" fmla="*/ 415582 w 795029"/>
                      <a:gd name="connsiteY26" fmla="*/ 5539 h 772700"/>
                      <a:gd name="connsiteX27" fmla="*/ 425764 w 795029"/>
                      <a:gd name="connsiteY27" fmla="*/ 35697 h 772700"/>
                      <a:gd name="connsiteX28" fmla="*/ 420130 w 795029"/>
                      <a:gd name="connsiteY28" fmla="*/ 52615 h 772700"/>
                      <a:gd name="connsiteX29" fmla="*/ 439665 w 795029"/>
                      <a:gd name="connsiteY29" fmla="*/ 54640 h 772700"/>
                      <a:gd name="connsiteX30" fmla="*/ 445992 w 795029"/>
                      <a:gd name="connsiteY30" fmla="*/ 43475 h 772700"/>
                      <a:gd name="connsiteX31" fmla="*/ 473617 w 795029"/>
                      <a:gd name="connsiteY31" fmla="*/ 27662 h 772700"/>
                      <a:gd name="connsiteX32" fmla="*/ 485054 w 795029"/>
                      <a:gd name="connsiteY32" fmla="*/ 36060 h 772700"/>
                      <a:gd name="connsiteX33" fmla="*/ 488630 w 795029"/>
                      <a:gd name="connsiteY33" fmla="*/ 45057 h 772700"/>
                      <a:gd name="connsiteX34" fmla="*/ 536349 w 795029"/>
                      <a:gd name="connsiteY34" fmla="*/ 25913 h 772700"/>
                      <a:gd name="connsiteX35" fmla="*/ 567064 w 795029"/>
                      <a:gd name="connsiteY35" fmla="*/ 34266 h 772700"/>
                      <a:gd name="connsiteX36" fmla="*/ 561729 w 795029"/>
                      <a:gd name="connsiteY36" fmla="*/ 65646 h 772700"/>
                      <a:gd name="connsiteX37" fmla="*/ 553759 w 795029"/>
                      <a:gd name="connsiteY37" fmla="*/ 73150 h 772700"/>
                      <a:gd name="connsiteX38" fmla="*/ 585067 w 795029"/>
                      <a:gd name="connsiteY38" fmla="*/ 78618 h 772700"/>
                      <a:gd name="connsiteX39" fmla="*/ 599775 w 795029"/>
                      <a:gd name="connsiteY39" fmla="*/ 82625 h 772700"/>
                      <a:gd name="connsiteX40" fmla="*/ 599875 w 795029"/>
                      <a:gd name="connsiteY40" fmla="*/ 81537 h 772700"/>
                      <a:gd name="connsiteX41" fmla="*/ 630593 w 795029"/>
                      <a:gd name="connsiteY41" fmla="*/ 36937 h 772700"/>
                      <a:gd name="connsiteX42" fmla="*/ 661311 w 795029"/>
                      <a:gd name="connsiteY42" fmla="*/ 81537 h 772700"/>
                      <a:gd name="connsiteX43" fmla="*/ 662999 w 795029"/>
                      <a:gd name="connsiteY43" fmla="*/ 99850 h 772700"/>
                      <a:gd name="connsiteX44" fmla="*/ 697999 w 795029"/>
                      <a:gd name="connsiteY44" fmla="*/ 109385 h 772700"/>
                      <a:gd name="connsiteX45" fmla="*/ 696909 w 795029"/>
                      <a:gd name="connsiteY45" fmla="*/ 107341 h 772700"/>
                      <a:gd name="connsiteX46" fmla="*/ 701890 w 795029"/>
                      <a:gd name="connsiteY46" fmla="*/ 75903 h 772700"/>
                      <a:gd name="connsiteX47" fmla="*/ 753771 w 795029"/>
                      <a:gd name="connsiteY47" fmla="*/ 91433 h 772700"/>
                      <a:gd name="connsiteX48" fmla="*/ 764266 w 795029"/>
                      <a:gd name="connsiteY48" fmla="*/ 102283 h 772700"/>
                      <a:gd name="connsiteX49" fmla="*/ 776103 w 795029"/>
                      <a:gd name="connsiteY49" fmla="*/ 96311 h 772700"/>
                      <a:gd name="connsiteX50" fmla="*/ 790232 w 795029"/>
                      <a:gd name="connsiteY50" fmla="*/ 97614 h 772700"/>
                      <a:gd name="connsiteX51" fmla="*/ 795029 w 795029"/>
                      <a:gd name="connsiteY51" fmla="*/ 103975 h 772700"/>
                      <a:gd name="connsiteX52" fmla="*/ 285175 w 795029"/>
                      <a:gd name="connsiteY52" fmla="*/ 772700 h 772700"/>
                      <a:gd name="connsiteX0" fmla="*/ 0 w 795029"/>
                      <a:gd name="connsiteY0" fmla="*/ 12986 h 109385"/>
                      <a:gd name="connsiteX1" fmla="*/ 7311 w 795029"/>
                      <a:gd name="connsiteY1" fmla="*/ 10561 h 109385"/>
                      <a:gd name="connsiteX2" fmla="*/ 21096 w 795029"/>
                      <a:gd name="connsiteY2" fmla="*/ 13919 h 109385"/>
                      <a:gd name="connsiteX3" fmla="*/ 26751 w 795029"/>
                      <a:gd name="connsiteY3" fmla="*/ 45244 h 109385"/>
                      <a:gd name="connsiteX4" fmla="*/ 25660 w 795029"/>
                      <a:gd name="connsiteY4" fmla="*/ 47399 h 109385"/>
                      <a:gd name="connsiteX5" fmla="*/ 83264 w 795029"/>
                      <a:gd name="connsiteY5" fmla="*/ 44439 h 109385"/>
                      <a:gd name="connsiteX6" fmla="*/ 81252 w 795029"/>
                      <a:gd name="connsiteY6" fmla="*/ 40666 h 109385"/>
                      <a:gd name="connsiteX7" fmla="*/ 86233 w 795029"/>
                      <a:gd name="connsiteY7" fmla="*/ 9228 h 109385"/>
                      <a:gd name="connsiteX8" fmla="*/ 118006 w 795029"/>
                      <a:gd name="connsiteY8" fmla="*/ 11137 h 109385"/>
                      <a:gd name="connsiteX9" fmla="*/ 134007 w 795029"/>
                      <a:gd name="connsiteY9" fmla="*/ 21975 h 109385"/>
                      <a:gd name="connsiteX10" fmla="*/ 143056 w 795029"/>
                      <a:gd name="connsiteY10" fmla="*/ 11869 h 109385"/>
                      <a:gd name="connsiteX11" fmla="*/ 159228 w 795029"/>
                      <a:gd name="connsiteY11" fmla="*/ 2088 h 109385"/>
                      <a:gd name="connsiteX12" fmla="*/ 173415 w 795029"/>
                      <a:gd name="connsiteY12" fmla="*/ 2305 h 109385"/>
                      <a:gd name="connsiteX13" fmla="*/ 185878 w 795029"/>
                      <a:gd name="connsiteY13" fmla="*/ 31594 h 109385"/>
                      <a:gd name="connsiteX14" fmla="*/ 183963 w 795029"/>
                      <a:gd name="connsiteY14" fmla="*/ 39263 h 109385"/>
                      <a:gd name="connsiteX15" fmla="*/ 195889 w 795029"/>
                      <a:gd name="connsiteY15" fmla="*/ 38650 h 109385"/>
                      <a:gd name="connsiteX16" fmla="*/ 248406 w 795029"/>
                      <a:gd name="connsiteY16" fmla="*/ 40452 h 109385"/>
                      <a:gd name="connsiteX17" fmla="*/ 246313 w 795029"/>
                      <a:gd name="connsiteY17" fmla="*/ 37670 h 109385"/>
                      <a:gd name="connsiteX18" fmla="*/ 246380 w 795029"/>
                      <a:gd name="connsiteY18" fmla="*/ 5840 h 109385"/>
                      <a:gd name="connsiteX19" fmla="*/ 259362 w 795029"/>
                      <a:gd name="connsiteY19" fmla="*/ 113 h 109385"/>
                      <a:gd name="connsiteX20" fmla="*/ 288797 w 795029"/>
                      <a:gd name="connsiteY20" fmla="*/ 7090 h 109385"/>
                      <a:gd name="connsiteX21" fmla="*/ 319392 w 795029"/>
                      <a:gd name="connsiteY21" fmla="*/ 28038 h 109385"/>
                      <a:gd name="connsiteX22" fmla="*/ 319405 w 795029"/>
                      <a:gd name="connsiteY22" fmla="*/ 21715 h 109385"/>
                      <a:gd name="connsiteX23" fmla="*/ 351092 w 795029"/>
                      <a:gd name="connsiteY23" fmla="*/ 18695 h 109385"/>
                      <a:gd name="connsiteX24" fmla="*/ 369572 w 795029"/>
                      <a:gd name="connsiteY24" fmla="*/ 27403 h 109385"/>
                      <a:gd name="connsiteX25" fmla="*/ 393229 w 795029"/>
                      <a:gd name="connsiteY25" fmla="*/ 7361 h 109385"/>
                      <a:gd name="connsiteX26" fmla="*/ 415582 w 795029"/>
                      <a:gd name="connsiteY26" fmla="*/ 5539 h 109385"/>
                      <a:gd name="connsiteX27" fmla="*/ 425764 w 795029"/>
                      <a:gd name="connsiteY27" fmla="*/ 35697 h 109385"/>
                      <a:gd name="connsiteX28" fmla="*/ 420130 w 795029"/>
                      <a:gd name="connsiteY28" fmla="*/ 52615 h 109385"/>
                      <a:gd name="connsiteX29" fmla="*/ 439665 w 795029"/>
                      <a:gd name="connsiteY29" fmla="*/ 54640 h 109385"/>
                      <a:gd name="connsiteX30" fmla="*/ 445992 w 795029"/>
                      <a:gd name="connsiteY30" fmla="*/ 43475 h 109385"/>
                      <a:gd name="connsiteX31" fmla="*/ 473617 w 795029"/>
                      <a:gd name="connsiteY31" fmla="*/ 27662 h 109385"/>
                      <a:gd name="connsiteX32" fmla="*/ 485054 w 795029"/>
                      <a:gd name="connsiteY32" fmla="*/ 36060 h 109385"/>
                      <a:gd name="connsiteX33" fmla="*/ 488630 w 795029"/>
                      <a:gd name="connsiteY33" fmla="*/ 45057 h 109385"/>
                      <a:gd name="connsiteX34" fmla="*/ 536349 w 795029"/>
                      <a:gd name="connsiteY34" fmla="*/ 25913 h 109385"/>
                      <a:gd name="connsiteX35" fmla="*/ 567064 w 795029"/>
                      <a:gd name="connsiteY35" fmla="*/ 34266 h 109385"/>
                      <a:gd name="connsiteX36" fmla="*/ 561729 w 795029"/>
                      <a:gd name="connsiteY36" fmla="*/ 65646 h 109385"/>
                      <a:gd name="connsiteX37" fmla="*/ 553759 w 795029"/>
                      <a:gd name="connsiteY37" fmla="*/ 73150 h 109385"/>
                      <a:gd name="connsiteX38" fmla="*/ 585067 w 795029"/>
                      <a:gd name="connsiteY38" fmla="*/ 78618 h 109385"/>
                      <a:gd name="connsiteX39" fmla="*/ 599775 w 795029"/>
                      <a:gd name="connsiteY39" fmla="*/ 82625 h 109385"/>
                      <a:gd name="connsiteX40" fmla="*/ 599875 w 795029"/>
                      <a:gd name="connsiteY40" fmla="*/ 81537 h 109385"/>
                      <a:gd name="connsiteX41" fmla="*/ 630593 w 795029"/>
                      <a:gd name="connsiteY41" fmla="*/ 36937 h 109385"/>
                      <a:gd name="connsiteX42" fmla="*/ 661311 w 795029"/>
                      <a:gd name="connsiteY42" fmla="*/ 81537 h 109385"/>
                      <a:gd name="connsiteX43" fmla="*/ 662999 w 795029"/>
                      <a:gd name="connsiteY43" fmla="*/ 99850 h 109385"/>
                      <a:gd name="connsiteX44" fmla="*/ 697999 w 795029"/>
                      <a:gd name="connsiteY44" fmla="*/ 109385 h 109385"/>
                      <a:gd name="connsiteX45" fmla="*/ 696909 w 795029"/>
                      <a:gd name="connsiteY45" fmla="*/ 107341 h 109385"/>
                      <a:gd name="connsiteX46" fmla="*/ 701890 w 795029"/>
                      <a:gd name="connsiteY46" fmla="*/ 75903 h 109385"/>
                      <a:gd name="connsiteX47" fmla="*/ 753771 w 795029"/>
                      <a:gd name="connsiteY47" fmla="*/ 91433 h 109385"/>
                      <a:gd name="connsiteX48" fmla="*/ 764266 w 795029"/>
                      <a:gd name="connsiteY48" fmla="*/ 102283 h 109385"/>
                      <a:gd name="connsiteX49" fmla="*/ 776103 w 795029"/>
                      <a:gd name="connsiteY49" fmla="*/ 96311 h 109385"/>
                      <a:gd name="connsiteX50" fmla="*/ 790232 w 795029"/>
                      <a:gd name="connsiteY50" fmla="*/ 97614 h 109385"/>
                      <a:gd name="connsiteX51" fmla="*/ 795029 w 795029"/>
                      <a:gd name="connsiteY51" fmla="*/ 103975 h 10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795029" h="109385">
                        <a:moveTo>
                          <a:pt x="0" y="12986"/>
                        </a:moveTo>
                        <a:lnTo>
                          <a:pt x="7311" y="10561"/>
                        </a:lnTo>
                        <a:cubicBezTo>
                          <a:pt x="12725" y="10062"/>
                          <a:pt x="17447" y="11114"/>
                          <a:pt x="21096" y="13919"/>
                        </a:cubicBezTo>
                        <a:cubicBezTo>
                          <a:pt x="28395" y="19530"/>
                          <a:pt x="30022" y="31089"/>
                          <a:pt x="26751" y="45244"/>
                        </a:cubicBezTo>
                        <a:lnTo>
                          <a:pt x="25660" y="47399"/>
                        </a:lnTo>
                        <a:lnTo>
                          <a:pt x="83264" y="44439"/>
                        </a:lnTo>
                        <a:lnTo>
                          <a:pt x="81252" y="40666"/>
                        </a:lnTo>
                        <a:cubicBezTo>
                          <a:pt x="77678" y="26586"/>
                          <a:pt x="79057" y="14994"/>
                          <a:pt x="86233" y="9228"/>
                        </a:cubicBezTo>
                        <a:cubicBezTo>
                          <a:pt x="93410" y="3462"/>
                          <a:pt x="105026" y="4614"/>
                          <a:pt x="118006" y="11137"/>
                        </a:cubicBezTo>
                        <a:lnTo>
                          <a:pt x="134007" y="21975"/>
                        </a:lnTo>
                        <a:lnTo>
                          <a:pt x="143056" y="11869"/>
                        </a:lnTo>
                        <a:cubicBezTo>
                          <a:pt x="148560" y="7130"/>
                          <a:pt x="154059" y="3776"/>
                          <a:pt x="159228" y="2088"/>
                        </a:cubicBezTo>
                        <a:cubicBezTo>
                          <a:pt x="164397" y="401"/>
                          <a:pt x="169234" y="379"/>
                          <a:pt x="173415" y="2305"/>
                        </a:cubicBezTo>
                        <a:cubicBezTo>
                          <a:pt x="181777" y="6157"/>
                          <a:pt x="185927" y="17067"/>
                          <a:pt x="185878" y="31594"/>
                        </a:cubicBezTo>
                        <a:lnTo>
                          <a:pt x="183963" y="39263"/>
                        </a:lnTo>
                        <a:lnTo>
                          <a:pt x="195889" y="38650"/>
                        </a:lnTo>
                        <a:lnTo>
                          <a:pt x="248406" y="40452"/>
                        </a:lnTo>
                        <a:lnTo>
                          <a:pt x="246313" y="37670"/>
                        </a:lnTo>
                        <a:cubicBezTo>
                          <a:pt x="240608" y="24311"/>
                          <a:pt x="240180" y="12645"/>
                          <a:pt x="246380" y="5840"/>
                        </a:cubicBezTo>
                        <a:cubicBezTo>
                          <a:pt x="249480" y="2438"/>
                          <a:pt x="253944" y="573"/>
                          <a:pt x="259362" y="113"/>
                        </a:cubicBezTo>
                        <a:cubicBezTo>
                          <a:pt x="267489" y="-576"/>
                          <a:pt x="277761" y="1897"/>
                          <a:pt x="288797" y="7090"/>
                        </a:cubicBezTo>
                        <a:lnTo>
                          <a:pt x="319392" y="28038"/>
                        </a:lnTo>
                        <a:cubicBezTo>
                          <a:pt x="319396" y="25930"/>
                          <a:pt x="319401" y="23823"/>
                          <a:pt x="319405" y="21715"/>
                        </a:cubicBezTo>
                        <a:cubicBezTo>
                          <a:pt x="325605" y="14910"/>
                          <a:pt x="337260" y="14254"/>
                          <a:pt x="351092" y="18695"/>
                        </a:cubicBezTo>
                        <a:lnTo>
                          <a:pt x="369572" y="27403"/>
                        </a:lnTo>
                        <a:lnTo>
                          <a:pt x="393229" y="7361"/>
                        </a:lnTo>
                        <a:cubicBezTo>
                          <a:pt x="401709" y="3073"/>
                          <a:pt x="409550" y="2179"/>
                          <a:pt x="415582" y="5539"/>
                        </a:cubicBezTo>
                        <a:cubicBezTo>
                          <a:pt x="423624" y="10020"/>
                          <a:pt x="426926" y="21217"/>
                          <a:pt x="425764" y="35697"/>
                        </a:cubicBezTo>
                        <a:lnTo>
                          <a:pt x="420130" y="52615"/>
                        </a:lnTo>
                        <a:lnTo>
                          <a:pt x="439665" y="54640"/>
                        </a:lnTo>
                        <a:lnTo>
                          <a:pt x="445992" y="43475"/>
                        </a:lnTo>
                        <a:cubicBezTo>
                          <a:pt x="454729" y="31868"/>
                          <a:pt x="464627" y="25681"/>
                          <a:pt x="473617" y="27662"/>
                        </a:cubicBezTo>
                        <a:cubicBezTo>
                          <a:pt x="478112" y="28653"/>
                          <a:pt x="481955" y="31593"/>
                          <a:pt x="485054" y="36060"/>
                        </a:cubicBezTo>
                        <a:lnTo>
                          <a:pt x="488630" y="45057"/>
                        </a:lnTo>
                        <a:lnTo>
                          <a:pt x="536349" y="25913"/>
                        </a:lnTo>
                        <a:cubicBezTo>
                          <a:pt x="550733" y="23883"/>
                          <a:pt x="562108" y="26507"/>
                          <a:pt x="567064" y="34266"/>
                        </a:cubicBezTo>
                        <a:cubicBezTo>
                          <a:pt x="572020" y="42024"/>
                          <a:pt x="569618" y="53448"/>
                          <a:pt x="561729" y="65646"/>
                        </a:cubicBezTo>
                        <a:lnTo>
                          <a:pt x="553759" y="73150"/>
                        </a:lnTo>
                        <a:lnTo>
                          <a:pt x="585067" y="78618"/>
                        </a:lnTo>
                        <a:lnTo>
                          <a:pt x="599775" y="82625"/>
                        </a:lnTo>
                        <a:cubicBezTo>
                          <a:pt x="599808" y="82262"/>
                          <a:pt x="599842" y="81900"/>
                          <a:pt x="599875" y="81537"/>
                        </a:cubicBezTo>
                        <a:cubicBezTo>
                          <a:pt x="604936" y="55327"/>
                          <a:pt x="616784" y="36937"/>
                          <a:pt x="630593" y="36937"/>
                        </a:cubicBezTo>
                        <a:cubicBezTo>
                          <a:pt x="644402" y="36937"/>
                          <a:pt x="656250" y="55327"/>
                          <a:pt x="661311" y="81537"/>
                        </a:cubicBezTo>
                        <a:lnTo>
                          <a:pt x="662999" y="99850"/>
                        </a:lnTo>
                        <a:lnTo>
                          <a:pt x="697999" y="109385"/>
                        </a:lnTo>
                        <a:lnTo>
                          <a:pt x="696909" y="107341"/>
                        </a:lnTo>
                        <a:cubicBezTo>
                          <a:pt x="693335" y="93261"/>
                          <a:pt x="694713" y="81669"/>
                          <a:pt x="701890" y="75903"/>
                        </a:cubicBezTo>
                        <a:cubicBezTo>
                          <a:pt x="712655" y="67254"/>
                          <a:pt x="733410" y="74170"/>
                          <a:pt x="753771" y="91433"/>
                        </a:cubicBezTo>
                        <a:lnTo>
                          <a:pt x="764266" y="102283"/>
                        </a:lnTo>
                        <a:lnTo>
                          <a:pt x="776103" y="96311"/>
                        </a:lnTo>
                        <a:cubicBezTo>
                          <a:pt x="781386" y="95024"/>
                          <a:pt x="786211" y="95374"/>
                          <a:pt x="790232" y="97614"/>
                        </a:cubicBezTo>
                        <a:lnTo>
                          <a:pt x="795029" y="103975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EE670C6B-CA5D-44AE-851C-1706E0760878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692173" y="2033791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400CE590-FEA1-49FE-93CA-AEC0CD12EC75}"/>
                      </a:ext>
                    </a:extLst>
                  </p:cNvPr>
                  <p:cNvSpPr/>
                  <p:nvPr/>
                </p:nvSpPr>
                <p:spPr>
                  <a:xfrm rot="18790826">
                    <a:off x="5081843" y="1801726"/>
                    <a:ext cx="548075" cy="538416"/>
                  </a:xfrm>
                  <a:custGeom>
                    <a:avLst/>
                    <a:gdLst>
                      <a:gd name="connsiteX0" fmla="*/ 205457 w 753532"/>
                      <a:gd name="connsiteY0" fmla="*/ 0 h 674359"/>
                      <a:gd name="connsiteX1" fmla="*/ 207547 w 753532"/>
                      <a:gd name="connsiteY1" fmla="*/ 22681 h 674359"/>
                      <a:gd name="connsiteX2" fmla="*/ 206668 w 753532"/>
                      <a:gd name="connsiteY2" fmla="*/ 32216 h 674359"/>
                      <a:gd name="connsiteX3" fmla="*/ 208190 w 753532"/>
                      <a:gd name="connsiteY3" fmla="*/ 32835 h 674359"/>
                      <a:gd name="connsiteX4" fmla="*/ 221496 w 753532"/>
                      <a:gd name="connsiteY4" fmla="*/ 40384 h 674359"/>
                      <a:gd name="connsiteX5" fmla="*/ 227027 w 753532"/>
                      <a:gd name="connsiteY5" fmla="*/ 30624 h 674359"/>
                      <a:gd name="connsiteX6" fmla="*/ 254652 w 753532"/>
                      <a:gd name="connsiteY6" fmla="*/ 14811 h 674359"/>
                      <a:gd name="connsiteX7" fmla="*/ 273069 w 753532"/>
                      <a:gd name="connsiteY7" fmla="*/ 40773 h 674359"/>
                      <a:gd name="connsiteX8" fmla="*/ 272215 w 753532"/>
                      <a:gd name="connsiteY8" fmla="*/ 69160 h 674359"/>
                      <a:gd name="connsiteX9" fmla="*/ 300900 w 753532"/>
                      <a:gd name="connsiteY9" fmla="*/ 85435 h 674359"/>
                      <a:gd name="connsiteX10" fmla="*/ 301164 w 753532"/>
                      <a:gd name="connsiteY10" fmla="*/ 84688 h 674359"/>
                      <a:gd name="connsiteX11" fmla="*/ 341881 w 753532"/>
                      <a:gd name="connsiteY11" fmla="*/ 48983 h 674359"/>
                      <a:gd name="connsiteX12" fmla="*/ 359490 w 753532"/>
                      <a:gd name="connsiteY12" fmla="*/ 75499 h 674359"/>
                      <a:gd name="connsiteX13" fmla="*/ 356947 w 753532"/>
                      <a:gd name="connsiteY13" fmla="*/ 117233 h 674359"/>
                      <a:gd name="connsiteX14" fmla="*/ 359673 w 753532"/>
                      <a:gd name="connsiteY14" fmla="*/ 118780 h 674359"/>
                      <a:gd name="connsiteX15" fmla="*/ 375870 w 753532"/>
                      <a:gd name="connsiteY15" fmla="*/ 103267 h 674359"/>
                      <a:gd name="connsiteX16" fmla="*/ 406873 w 753532"/>
                      <a:gd name="connsiteY16" fmla="*/ 96057 h 674359"/>
                      <a:gd name="connsiteX17" fmla="*/ 417055 w 753532"/>
                      <a:gd name="connsiteY17" fmla="*/ 126215 h 674359"/>
                      <a:gd name="connsiteX18" fmla="*/ 407188 w 753532"/>
                      <a:gd name="connsiteY18" fmla="*/ 155846 h 674359"/>
                      <a:gd name="connsiteX19" fmla="*/ 408568 w 753532"/>
                      <a:gd name="connsiteY19" fmla="*/ 156959 h 674359"/>
                      <a:gd name="connsiteX20" fmla="*/ 438956 w 753532"/>
                      <a:gd name="connsiteY20" fmla="*/ 151213 h 674359"/>
                      <a:gd name="connsiteX21" fmla="*/ 511981 w 753532"/>
                      <a:gd name="connsiteY21" fmla="*/ 184551 h 674359"/>
                      <a:gd name="connsiteX22" fmla="*/ 490592 w 753532"/>
                      <a:gd name="connsiteY22" fmla="*/ 208124 h 674359"/>
                      <a:gd name="connsiteX23" fmla="*/ 475574 w 753532"/>
                      <a:gd name="connsiteY23" fmla="*/ 210964 h 674359"/>
                      <a:gd name="connsiteX24" fmla="*/ 488598 w 753532"/>
                      <a:gd name="connsiteY24" fmla="*/ 221461 h 674359"/>
                      <a:gd name="connsiteX25" fmla="*/ 533934 w 753532"/>
                      <a:gd name="connsiteY25" fmla="*/ 203991 h 674359"/>
                      <a:gd name="connsiteX26" fmla="*/ 564531 w 753532"/>
                      <a:gd name="connsiteY26" fmla="*/ 212764 h 674359"/>
                      <a:gd name="connsiteX27" fmla="*/ 558766 w 753532"/>
                      <a:gd name="connsiteY27" fmla="*/ 244068 h 674359"/>
                      <a:gd name="connsiteX28" fmla="*/ 537362 w 753532"/>
                      <a:gd name="connsiteY28" fmla="*/ 263675 h 674359"/>
                      <a:gd name="connsiteX29" fmla="*/ 583735 w 753532"/>
                      <a:gd name="connsiteY29" fmla="*/ 317488 h 674359"/>
                      <a:gd name="connsiteX30" fmla="*/ 591547 w 753532"/>
                      <a:gd name="connsiteY30" fmla="*/ 308764 h 674359"/>
                      <a:gd name="connsiteX31" fmla="*/ 621906 w 753532"/>
                      <a:gd name="connsiteY31" fmla="*/ 299199 h 674359"/>
                      <a:gd name="connsiteX32" fmla="*/ 634369 w 753532"/>
                      <a:gd name="connsiteY32" fmla="*/ 328488 h 674359"/>
                      <a:gd name="connsiteX33" fmla="*/ 625122 w 753532"/>
                      <a:gd name="connsiteY33" fmla="*/ 365514 h 674359"/>
                      <a:gd name="connsiteX34" fmla="*/ 626356 w 753532"/>
                      <a:gd name="connsiteY34" fmla="*/ 366946 h 674359"/>
                      <a:gd name="connsiteX35" fmla="*/ 650698 w 753532"/>
                      <a:gd name="connsiteY35" fmla="*/ 406066 h 674359"/>
                      <a:gd name="connsiteX36" fmla="*/ 658222 w 753532"/>
                      <a:gd name="connsiteY36" fmla="*/ 397664 h 674359"/>
                      <a:gd name="connsiteX37" fmla="*/ 688581 w 753532"/>
                      <a:gd name="connsiteY37" fmla="*/ 388099 h 674359"/>
                      <a:gd name="connsiteX38" fmla="*/ 701044 w 753532"/>
                      <a:gd name="connsiteY38" fmla="*/ 417388 h 674359"/>
                      <a:gd name="connsiteX39" fmla="*/ 688966 w 753532"/>
                      <a:gd name="connsiteY39" fmla="*/ 465748 h 674359"/>
                      <a:gd name="connsiteX40" fmla="*/ 736512 w 753532"/>
                      <a:gd name="connsiteY40" fmla="*/ 484139 h 674359"/>
                      <a:gd name="connsiteX41" fmla="*/ 753275 w 753532"/>
                      <a:gd name="connsiteY41" fmla="*/ 511198 h 674359"/>
                      <a:gd name="connsiteX42" fmla="*/ 727970 w 753532"/>
                      <a:gd name="connsiteY42" fmla="*/ 530506 h 674359"/>
                      <a:gd name="connsiteX43" fmla="*/ 714570 w 753532"/>
                      <a:gd name="connsiteY43" fmla="*/ 530569 h 674359"/>
                      <a:gd name="connsiteX44" fmla="*/ 717981 w 753532"/>
                      <a:gd name="connsiteY44" fmla="*/ 538416 h 674359"/>
                      <a:gd name="connsiteX45" fmla="*/ 0 w 753532"/>
                      <a:gd name="connsiteY45" fmla="*/ 674359 h 674359"/>
                      <a:gd name="connsiteX0" fmla="*/ 0 w 753532"/>
                      <a:gd name="connsiteY0" fmla="*/ 674359 h 765799"/>
                      <a:gd name="connsiteX1" fmla="*/ 205457 w 753532"/>
                      <a:gd name="connsiteY1" fmla="*/ 0 h 765799"/>
                      <a:gd name="connsiteX2" fmla="*/ 207547 w 753532"/>
                      <a:gd name="connsiteY2" fmla="*/ 22681 h 765799"/>
                      <a:gd name="connsiteX3" fmla="*/ 206668 w 753532"/>
                      <a:gd name="connsiteY3" fmla="*/ 32216 h 765799"/>
                      <a:gd name="connsiteX4" fmla="*/ 208190 w 753532"/>
                      <a:gd name="connsiteY4" fmla="*/ 32835 h 765799"/>
                      <a:gd name="connsiteX5" fmla="*/ 221496 w 753532"/>
                      <a:gd name="connsiteY5" fmla="*/ 40384 h 765799"/>
                      <a:gd name="connsiteX6" fmla="*/ 227027 w 753532"/>
                      <a:gd name="connsiteY6" fmla="*/ 30624 h 765799"/>
                      <a:gd name="connsiteX7" fmla="*/ 254652 w 753532"/>
                      <a:gd name="connsiteY7" fmla="*/ 14811 h 765799"/>
                      <a:gd name="connsiteX8" fmla="*/ 273069 w 753532"/>
                      <a:gd name="connsiteY8" fmla="*/ 40773 h 765799"/>
                      <a:gd name="connsiteX9" fmla="*/ 272215 w 753532"/>
                      <a:gd name="connsiteY9" fmla="*/ 69160 h 765799"/>
                      <a:gd name="connsiteX10" fmla="*/ 300900 w 753532"/>
                      <a:gd name="connsiteY10" fmla="*/ 85435 h 765799"/>
                      <a:gd name="connsiteX11" fmla="*/ 301164 w 753532"/>
                      <a:gd name="connsiteY11" fmla="*/ 84688 h 765799"/>
                      <a:gd name="connsiteX12" fmla="*/ 341881 w 753532"/>
                      <a:gd name="connsiteY12" fmla="*/ 48983 h 765799"/>
                      <a:gd name="connsiteX13" fmla="*/ 359490 w 753532"/>
                      <a:gd name="connsiteY13" fmla="*/ 75499 h 765799"/>
                      <a:gd name="connsiteX14" fmla="*/ 356947 w 753532"/>
                      <a:gd name="connsiteY14" fmla="*/ 117233 h 765799"/>
                      <a:gd name="connsiteX15" fmla="*/ 359673 w 753532"/>
                      <a:gd name="connsiteY15" fmla="*/ 118780 h 765799"/>
                      <a:gd name="connsiteX16" fmla="*/ 375870 w 753532"/>
                      <a:gd name="connsiteY16" fmla="*/ 103267 h 765799"/>
                      <a:gd name="connsiteX17" fmla="*/ 406873 w 753532"/>
                      <a:gd name="connsiteY17" fmla="*/ 96057 h 765799"/>
                      <a:gd name="connsiteX18" fmla="*/ 417055 w 753532"/>
                      <a:gd name="connsiteY18" fmla="*/ 126215 h 765799"/>
                      <a:gd name="connsiteX19" fmla="*/ 407188 w 753532"/>
                      <a:gd name="connsiteY19" fmla="*/ 155846 h 765799"/>
                      <a:gd name="connsiteX20" fmla="*/ 408568 w 753532"/>
                      <a:gd name="connsiteY20" fmla="*/ 156959 h 765799"/>
                      <a:gd name="connsiteX21" fmla="*/ 438956 w 753532"/>
                      <a:gd name="connsiteY21" fmla="*/ 151213 h 765799"/>
                      <a:gd name="connsiteX22" fmla="*/ 511981 w 753532"/>
                      <a:gd name="connsiteY22" fmla="*/ 184551 h 765799"/>
                      <a:gd name="connsiteX23" fmla="*/ 490592 w 753532"/>
                      <a:gd name="connsiteY23" fmla="*/ 208124 h 765799"/>
                      <a:gd name="connsiteX24" fmla="*/ 475574 w 753532"/>
                      <a:gd name="connsiteY24" fmla="*/ 210964 h 765799"/>
                      <a:gd name="connsiteX25" fmla="*/ 488598 w 753532"/>
                      <a:gd name="connsiteY25" fmla="*/ 221461 h 765799"/>
                      <a:gd name="connsiteX26" fmla="*/ 533934 w 753532"/>
                      <a:gd name="connsiteY26" fmla="*/ 203991 h 765799"/>
                      <a:gd name="connsiteX27" fmla="*/ 564531 w 753532"/>
                      <a:gd name="connsiteY27" fmla="*/ 212764 h 765799"/>
                      <a:gd name="connsiteX28" fmla="*/ 558766 w 753532"/>
                      <a:gd name="connsiteY28" fmla="*/ 244068 h 765799"/>
                      <a:gd name="connsiteX29" fmla="*/ 537362 w 753532"/>
                      <a:gd name="connsiteY29" fmla="*/ 263675 h 765799"/>
                      <a:gd name="connsiteX30" fmla="*/ 583735 w 753532"/>
                      <a:gd name="connsiteY30" fmla="*/ 317488 h 765799"/>
                      <a:gd name="connsiteX31" fmla="*/ 591547 w 753532"/>
                      <a:gd name="connsiteY31" fmla="*/ 308764 h 765799"/>
                      <a:gd name="connsiteX32" fmla="*/ 621906 w 753532"/>
                      <a:gd name="connsiteY32" fmla="*/ 299199 h 765799"/>
                      <a:gd name="connsiteX33" fmla="*/ 634369 w 753532"/>
                      <a:gd name="connsiteY33" fmla="*/ 328488 h 765799"/>
                      <a:gd name="connsiteX34" fmla="*/ 625122 w 753532"/>
                      <a:gd name="connsiteY34" fmla="*/ 365514 h 765799"/>
                      <a:gd name="connsiteX35" fmla="*/ 626356 w 753532"/>
                      <a:gd name="connsiteY35" fmla="*/ 366946 h 765799"/>
                      <a:gd name="connsiteX36" fmla="*/ 650698 w 753532"/>
                      <a:gd name="connsiteY36" fmla="*/ 406066 h 765799"/>
                      <a:gd name="connsiteX37" fmla="*/ 658222 w 753532"/>
                      <a:gd name="connsiteY37" fmla="*/ 397664 h 765799"/>
                      <a:gd name="connsiteX38" fmla="*/ 688581 w 753532"/>
                      <a:gd name="connsiteY38" fmla="*/ 388099 h 765799"/>
                      <a:gd name="connsiteX39" fmla="*/ 701044 w 753532"/>
                      <a:gd name="connsiteY39" fmla="*/ 417388 h 765799"/>
                      <a:gd name="connsiteX40" fmla="*/ 688966 w 753532"/>
                      <a:gd name="connsiteY40" fmla="*/ 465748 h 765799"/>
                      <a:gd name="connsiteX41" fmla="*/ 736512 w 753532"/>
                      <a:gd name="connsiteY41" fmla="*/ 484139 h 765799"/>
                      <a:gd name="connsiteX42" fmla="*/ 753275 w 753532"/>
                      <a:gd name="connsiteY42" fmla="*/ 511198 h 765799"/>
                      <a:gd name="connsiteX43" fmla="*/ 727970 w 753532"/>
                      <a:gd name="connsiteY43" fmla="*/ 530506 h 765799"/>
                      <a:gd name="connsiteX44" fmla="*/ 714570 w 753532"/>
                      <a:gd name="connsiteY44" fmla="*/ 530569 h 765799"/>
                      <a:gd name="connsiteX45" fmla="*/ 717981 w 753532"/>
                      <a:gd name="connsiteY45" fmla="*/ 538416 h 765799"/>
                      <a:gd name="connsiteX46" fmla="*/ 91440 w 753532"/>
                      <a:gd name="connsiteY46" fmla="*/ 765799 h 765799"/>
                      <a:gd name="connsiteX0" fmla="*/ 114017 w 662092"/>
                      <a:gd name="connsiteY0" fmla="*/ 0 h 765799"/>
                      <a:gd name="connsiteX1" fmla="*/ 116107 w 662092"/>
                      <a:gd name="connsiteY1" fmla="*/ 22681 h 765799"/>
                      <a:gd name="connsiteX2" fmla="*/ 115228 w 662092"/>
                      <a:gd name="connsiteY2" fmla="*/ 32216 h 765799"/>
                      <a:gd name="connsiteX3" fmla="*/ 116750 w 662092"/>
                      <a:gd name="connsiteY3" fmla="*/ 32835 h 765799"/>
                      <a:gd name="connsiteX4" fmla="*/ 130056 w 662092"/>
                      <a:gd name="connsiteY4" fmla="*/ 40384 h 765799"/>
                      <a:gd name="connsiteX5" fmla="*/ 135587 w 662092"/>
                      <a:gd name="connsiteY5" fmla="*/ 30624 h 765799"/>
                      <a:gd name="connsiteX6" fmla="*/ 163212 w 662092"/>
                      <a:gd name="connsiteY6" fmla="*/ 14811 h 765799"/>
                      <a:gd name="connsiteX7" fmla="*/ 181629 w 662092"/>
                      <a:gd name="connsiteY7" fmla="*/ 40773 h 765799"/>
                      <a:gd name="connsiteX8" fmla="*/ 180775 w 662092"/>
                      <a:gd name="connsiteY8" fmla="*/ 69160 h 765799"/>
                      <a:gd name="connsiteX9" fmla="*/ 209460 w 662092"/>
                      <a:gd name="connsiteY9" fmla="*/ 85435 h 765799"/>
                      <a:gd name="connsiteX10" fmla="*/ 209724 w 662092"/>
                      <a:gd name="connsiteY10" fmla="*/ 84688 h 765799"/>
                      <a:gd name="connsiteX11" fmla="*/ 250441 w 662092"/>
                      <a:gd name="connsiteY11" fmla="*/ 48983 h 765799"/>
                      <a:gd name="connsiteX12" fmla="*/ 268050 w 662092"/>
                      <a:gd name="connsiteY12" fmla="*/ 75499 h 765799"/>
                      <a:gd name="connsiteX13" fmla="*/ 265507 w 662092"/>
                      <a:gd name="connsiteY13" fmla="*/ 117233 h 765799"/>
                      <a:gd name="connsiteX14" fmla="*/ 268233 w 662092"/>
                      <a:gd name="connsiteY14" fmla="*/ 118780 h 765799"/>
                      <a:gd name="connsiteX15" fmla="*/ 284430 w 662092"/>
                      <a:gd name="connsiteY15" fmla="*/ 103267 h 765799"/>
                      <a:gd name="connsiteX16" fmla="*/ 315433 w 662092"/>
                      <a:gd name="connsiteY16" fmla="*/ 96057 h 765799"/>
                      <a:gd name="connsiteX17" fmla="*/ 325615 w 662092"/>
                      <a:gd name="connsiteY17" fmla="*/ 126215 h 765799"/>
                      <a:gd name="connsiteX18" fmla="*/ 315748 w 662092"/>
                      <a:gd name="connsiteY18" fmla="*/ 155846 h 765799"/>
                      <a:gd name="connsiteX19" fmla="*/ 317128 w 662092"/>
                      <a:gd name="connsiteY19" fmla="*/ 156959 h 765799"/>
                      <a:gd name="connsiteX20" fmla="*/ 347516 w 662092"/>
                      <a:gd name="connsiteY20" fmla="*/ 151213 h 765799"/>
                      <a:gd name="connsiteX21" fmla="*/ 420541 w 662092"/>
                      <a:gd name="connsiteY21" fmla="*/ 184551 h 765799"/>
                      <a:gd name="connsiteX22" fmla="*/ 399152 w 662092"/>
                      <a:gd name="connsiteY22" fmla="*/ 208124 h 765799"/>
                      <a:gd name="connsiteX23" fmla="*/ 384134 w 662092"/>
                      <a:gd name="connsiteY23" fmla="*/ 210964 h 765799"/>
                      <a:gd name="connsiteX24" fmla="*/ 397158 w 662092"/>
                      <a:gd name="connsiteY24" fmla="*/ 221461 h 765799"/>
                      <a:gd name="connsiteX25" fmla="*/ 442494 w 662092"/>
                      <a:gd name="connsiteY25" fmla="*/ 203991 h 765799"/>
                      <a:gd name="connsiteX26" fmla="*/ 473091 w 662092"/>
                      <a:gd name="connsiteY26" fmla="*/ 212764 h 765799"/>
                      <a:gd name="connsiteX27" fmla="*/ 467326 w 662092"/>
                      <a:gd name="connsiteY27" fmla="*/ 244068 h 765799"/>
                      <a:gd name="connsiteX28" fmla="*/ 445922 w 662092"/>
                      <a:gd name="connsiteY28" fmla="*/ 263675 h 765799"/>
                      <a:gd name="connsiteX29" fmla="*/ 492295 w 662092"/>
                      <a:gd name="connsiteY29" fmla="*/ 317488 h 765799"/>
                      <a:gd name="connsiteX30" fmla="*/ 500107 w 662092"/>
                      <a:gd name="connsiteY30" fmla="*/ 308764 h 765799"/>
                      <a:gd name="connsiteX31" fmla="*/ 530466 w 662092"/>
                      <a:gd name="connsiteY31" fmla="*/ 299199 h 765799"/>
                      <a:gd name="connsiteX32" fmla="*/ 542929 w 662092"/>
                      <a:gd name="connsiteY32" fmla="*/ 328488 h 765799"/>
                      <a:gd name="connsiteX33" fmla="*/ 533682 w 662092"/>
                      <a:gd name="connsiteY33" fmla="*/ 365514 h 765799"/>
                      <a:gd name="connsiteX34" fmla="*/ 534916 w 662092"/>
                      <a:gd name="connsiteY34" fmla="*/ 366946 h 765799"/>
                      <a:gd name="connsiteX35" fmla="*/ 559258 w 662092"/>
                      <a:gd name="connsiteY35" fmla="*/ 406066 h 765799"/>
                      <a:gd name="connsiteX36" fmla="*/ 566782 w 662092"/>
                      <a:gd name="connsiteY36" fmla="*/ 397664 h 765799"/>
                      <a:gd name="connsiteX37" fmla="*/ 597141 w 662092"/>
                      <a:gd name="connsiteY37" fmla="*/ 388099 h 765799"/>
                      <a:gd name="connsiteX38" fmla="*/ 609604 w 662092"/>
                      <a:gd name="connsiteY38" fmla="*/ 417388 h 765799"/>
                      <a:gd name="connsiteX39" fmla="*/ 597526 w 662092"/>
                      <a:gd name="connsiteY39" fmla="*/ 465748 h 765799"/>
                      <a:gd name="connsiteX40" fmla="*/ 645072 w 662092"/>
                      <a:gd name="connsiteY40" fmla="*/ 484139 h 765799"/>
                      <a:gd name="connsiteX41" fmla="*/ 661835 w 662092"/>
                      <a:gd name="connsiteY41" fmla="*/ 511198 h 765799"/>
                      <a:gd name="connsiteX42" fmla="*/ 636530 w 662092"/>
                      <a:gd name="connsiteY42" fmla="*/ 530506 h 765799"/>
                      <a:gd name="connsiteX43" fmla="*/ 623130 w 662092"/>
                      <a:gd name="connsiteY43" fmla="*/ 530569 h 765799"/>
                      <a:gd name="connsiteX44" fmla="*/ 626541 w 662092"/>
                      <a:gd name="connsiteY44" fmla="*/ 538416 h 765799"/>
                      <a:gd name="connsiteX45" fmla="*/ 0 w 662092"/>
                      <a:gd name="connsiteY45" fmla="*/ 765799 h 765799"/>
                      <a:gd name="connsiteX0" fmla="*/ 0 w 548075"/>
                      <a:gd name="connsiteY0" fmla="*/ 0 h 538416"/>
                      <a:gd name="connsiteX1" fmla="*/ 2090 w 548075"/>
                      <a:gd name="connsiteY1" fmla="*/ 22681 h 538416"/>
                      <a:gd name="connsiteX2" fmla="*/ 1211 w 548075"/>
                      <a:gd name="connsiteY2" fmla="*/ 32216 h 538416"/>
                      <a:gd name="connsiteX3" fmla="*/ 2733 w 548075"/>
                      <a:gd name="connsiteY3" fmla="*/ 32835 h 538416"/>
                      <a:gd name="connsiteX4" fmla="*/ 16039 w 548075"/>
                      <a:gd name="connsiteY4" fmla="*/ 40384 h 538416"/>
                      <a:gd name="connsiteX5" fmla="*/ 21570 w 548075"/>
                      <a:gd name="connsiteY5" fmla="*/ 30624 h 538416"/>
                      <a:gd name="connsiteX6" fmla="*/ 49195 w 548075"/>
                      <a:gd name="connsiteY6" fmla="*/ 14811 h 538416"/>
                      <a:gd name="connsiteX7" fmla="*/ 67612 w 548075"/>
                      <a:gd name="connsiteY7" fmla="*/ 40773 h 538416"/>
                      <a:gd name="connsiteX8" fmla="*/ 66758 w 548075"/>
                      <a:gd name="connsiteY8" fmla="*/ 69160 h 538416"/>
                      <a:gd name="connsiteX9" fmla="*/ 95443 w 548075"/>
                      <a:gd name="connsiteY9" fmla="*/ 85435 h 538416"/>
                      <a:gd name="connsiteX10" fmla="*/ 95707 w 548075"/>
                      <a:gd name="connsiteY10" fmla="*/ 84688 h 538416"/>
                      <a:gd name="connsiteX11" fmla="*/ 136424 w 548075"/>
                      <a:gd name="connsiteY11" fmla="*/ 48983 h 538416"/>
                      <a:gd name="connsiteX12" fmla="*/ 154033 w 548075"/>
                      <a:gd name="connsiteY12" fmla="*/ 75499 h 538416"/>
                      <a:gd name="connsiteX13" fmla="*/ 151490 w 548075"/>
                      <a:gd name="connsiteY13" fmla="*/ 117233 h 538416"/>
                      <a:gd name="connsiteX14" fmla="*/ 154216 w 548075"/>
                      <a:gd name="connsiteY14" fmla="*/ 118780 h 538416"/>
                      <a:gd name="connsiteX15" fmla="*/ 170413 w 548075"/>
                      <a:gd name="connsiteY15" fmla="*/ 103267 h 538416"/>
                      <a:gd name="connsiteX16" fmla="*/ 201416 w 548075"/>
                      <a:gd name="connsiteY16" fmla="*/ 96057 h 538416"/>
                      <a:gd name="connsiteX17" fmla="*/ 211598 w 548075"/>
                      <a:gd name="connsiteY17" fmla="*/ 126215 h 538416"/>
                      <a:gd name="connsiteX18" fmla="*/ 201731 w 548075"/>
                      <a:gd name="connsiteY18" fmla="*/ 155846 h 538416"/>
                      <a:gd name="connsiteX19" fmla="*/ 203111 w 548075"/>
                      <a:gd name="connsiteY19" fmla="*/ 156959 h 538416"/>
                      <a:gd name="connsiteX20" fmla="*/ 233499 w 548075"/>
                      <a:gd name="connsiteY20" fmla="*/ 151213 h 538416"/>
                      <a:gd name="connsiteX21" fmla="*/ 306524 w 548075"/>
                      <a:gd name="connsiteY21" fmla="*/ 184551 h 538416"/>
                      <a:gd name="connsiteX22" fmla="*/ 285135 w 548075"/>
                      <a:gd name="connsiteY22" fmla="*/ 208124 h 538416"/>
                      <a:gd name="connsiteX23" fmla="*/ 270117 w 548075"/>
                      <a:gd name="connsiteY23" fmla="*/ 210964 h 538416"/>
                      <a:gd name="connsiteX24" fmla="*/ 283141 w 548075"/>
                      <a:gd name="connsiteY24" fmla="*/ 221461 h 538416"/>
                      <a:gd name="connsiteX25" fmla="*/ 328477 w 548075"/>
                      <a:gd name="connsiteY25" fmla="*/ 203991 h 538416"/>
                      <a:gd name="connsiteX26" fmla="*/ 359074 w 548075"/>
                      <a:gd name="connsiteY26" fmla="*/ 212764 h 538416"/>
                      <a:gd name="connsiteX27" fmla="*/ 353309 w 548075"/>
                      <a:gd name="connsiteY27" fmla="*/ 244068 h 538416"/>
                      <a:gd name="connsiteX28" fmla="*/ 331905 w 548075"/>
                      <a:gd name="connsiteY28" fmla="*/ 263675 h 538416"/>
                      <a:gd name="connsiteX29" fmla="*/ 378278 w 548075"/>
                      <a:gd name="connsiteY29" fmla="*/ 317488 h 538416"/>
                      <a:gd name="connsiteX30" fmla="*/ 386090 w 548075"/>
                      <a:gd name="connsiteY30" fmla="*/ 308764 h 538416"/>
                      <a:gd name="connsiteX31" fmla="*/ 416449 w 548075"/>
                      <a:gd name="connsiteY31" fmla="*/ 299199 h 538416"/>
                      <a:gd name="connsiteX32" fmla="*/ 428912 w 548075"/>
                      <a:gd name="connsiteY32" fmla="*/ 328488 h 538416"/>
                      <a:gd name="connsiteX33" fmla="*/ 419665 w 548075"/>
                      <a:gd name="connsiteY33" fmla="*/ 365514 h 538416"/>
                      <a:gd name="connsiteX34" fmla="*/ 420899 w 548075"/>
                      <a:gd name="connsiteY34" fmla="*/ 366946 h 538416"/>
                      <a:gd name="connsiteX35" fmla="*/ 445241 w 548075"/>
                      <a:gd name="connsiteY35" fmla="*/ 406066 h 538416"/>
                      <a:gd name="connsiteX36" fmla="*/ 452765 w 548075"/>
                      <a:gd name="connsiteY36" fmla="*/ 397664 h 538416"/>
                      <a:gd name="connsiteX37" fmla="*/ 483124 w 548075"/>
                      <a:gd name="connsiteY37" fmla="*/ 388099 h 538416"/>
                      <a:gd name="connsiteX38" fmla="*/ 495587 w 548075"/>
                      <a:gd name="connsiteY38" fmla="*/ 417388 h 538416"/>
                      <a:gd name="connsiteX39" fmla="*/ 483509 w 548075"/>
                      <a:gd name="connsiteY39" fmla="*/ 465748 h 538416"/>
                      <a:gd name="connsiteX40" fmla="*/ 531055 w 548075"/>
                      <a:gd name="connsiteY40" fmla="*/ 484139 h 538416"/>
                      <a:gd name="connsiteX41" fmla="*/ 547818 w 548075"/>
                      <a:gd name="connsiteY41" fmla="*/ 511198 h 538416"/>
                      <a:gd name="connsiteX42" fmla="*/ 522513 w 548075"/>
                      <a:gd name="connsiteY42" fmla="*/ 530506 h 538416"/>
                      <a:gd name="connsiteX43" fmla="*/ 509113 w 548075"/>
                      <a:gd name="connsiteY43" fmla="*/ 530569 h 538416"/>
                      <a:gd name="connsiteX44" fmla="*/ 512524 w 548075"/>
                      <a:gd name="connsiteY44" fmla="*/ 538416 h 538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548075" h="538416">
                        <a:moveTo>
                          <a:pt x="0" y="0"/>
                        </a:moveTo>
                        <a:lnTo>
                          <a:pt x="2090" y="22681"/>
                        </a:lnTo>
                        <a:lnTo>
                          <a:pt x="1211" y="32216"/>
                        </a:lnTo>
                        <a:lnTo>
                          <a:pt x="2733" y="32835"/>
                        </a:lnTo>
                        <a:lnTo>
                          <a:pt x="16039" y="40384"/>
                        </a:lnTo>
                        <a:lnTo>
                          <a:pt x="21570" y="30624"/>
                        </a:lnTo>
                        <a:cubicBezTo>
                          <a:pt x="30307" y="19017"/>
                          <a:pt x="40205" y="12830"/>
                          <a:pt x="49195" y="14811"/>
                        </a:cubicBezTo>
                        <a:cubicBezTo>
                          <a:pt x="58185" y="16793"/>
                          <a:pt x="64565" y="26569"/>
                          <a:pt x="67612" y="40773"/>
                        </a:cubicBezTo>
                        <a:cubicBezTo>
                          <a:pt x="67327" y="50235"/>
                          <a:pt x="67043" y="59698"/>
                          <a:pt x="66758" y="69160"/>
                        </a:cubicBezTo>
                        <a:lnTo>
                          <a:pt x="95443" y="85435"/>
                        </a:lnTo>
                        <a:lnTo>
                          <a:pt x="95707" y="84688"/>
                        </a:lnTo>
                        <a:cubicBezTo>
                          <a:pt x="107041" y="60520"/>
                          <a:pt x="123037" y="45597"/>
                          <a:pt x="136424" y="48983"/>
                        </a:cubicBezTo>
                        <a:cubicBezTo>
                          <a:pt x="145349" y="51241"/>
                          <a:pt x="151425" y="61208"/>
                          <a:pt x="154033" y="75499"/>
                        </a:cubicBezTo>
                        <a:lnTo>
                          <a:pt x="151490" y="117233"/>
                        </a:lnTo>
                        <a:lnTo>
                          <a:pt x="154216" y="118780"/>
                        </a:lnTo>
                        <a:lnTo>
                          <a:pt x="170413" y="103267"/>
                        </a:lnTo>
                        <a:cubicBezTo>
                          <a:pt x="182115" y="94660"/>
                          <a:pt x="193374" y="91576"/>
                          <a:pt x="201416" y="96057"/>
                        </a:cubicBezTo>
                        <a:cubicBezTo>
                          <a:pt x="209458" y="100538"/>
                          <a:pt x="212760" y="111735"/>
                          <a:pt x="211598" y="126215"/>
                        </a:cubicBezTo>
                        <a:lnTo>
                          <a:pt x="201731" y="155846"/>
                        </a:lnTo>
                        <a:lnTo>
                          <a:pt x="203111" y="156959"/>
                        </a:lnTo>
                        <a:lnTo>
                          <a:pt x="233499" y="151213"/>
                        </a:lnTo>
                        <a:cubicBezTo>
                          <a:pt x="273830" y="151213"/>
                          <a:pt x="306524" y="166139"/>
                          <a:pt x="306524" y="184551"/>
                        </a:cubicBezTo>
                        <a:cubicBezTo>
                          <a:pt x="306524" y="193757"/>
                          <a:pt x="298350" y="202091"/>
                          <a:pt x="285135" y="208124"/>
                        </a:cubicBezTo>
                        <a:lnTo>
                          <a:pt x="270117" y="210964"/>
                        </a:lnTo>
                        <a:lnTo>
                          <a:pt x="283141" y="221461"/>
                        </a:lnTo>
                        <a:lnTo>
                          <a:pt x="328477" y="203991"/>
                        </a:lnTo>
                        <a:cubicBezTo>
                          <a:pt x="342888" y="202159"/>
                          <a:pt x="354225" y="204939"/>
                          <a:pt x="359074" y="212764"/>
                        </a:cubicBezTo>
                        <a:cubicBezTo>
                          <a:pt x="363923" y="220590"/>
                          <a:pt x="361365" y="231980"/>
                          <a:pt x="353309" y="244068"/>
                        </a:cubicBezTo>
                        <a:lnTo>
                          <a:pt x="331905" y="263675"/>
                        </a:lnTo>
                        <a:lnTo>
                          <a:pt x="378278" y="317488"/>
                        </a:lnTo>
                        <a:lnTo>
                          <a:pt x="386090" y="308764"/>
                        </a:lnTo>
                        <a:cubicBezTo>
                          <a:pt x="397098" y="299285"/>
                          <a:pt x="408088" y="295348"/>
                          <a:pt x="416449" y="299199"/>
                        </a:cubicBezTo>
                        <a:cubicBezTo>
                          <a:pt x="424811" y="303051"/>
                          <a:pt x="428961" y="313961"/>
                          <a:pt x="428912" y="328488"/>
                        </a:cubicBezTo>
                        <a:lnTo>
                          <a:pt x="419665" y="365514"/>
                        </a:lnTo>
                        <a:lnTo>
                          <a:pt x="420899" y="366946"/>
                        </a:lnTo>
                        <a:lnTo>
                          <a:pt x="445241" y="406066"/>
                        </a:lnTo>
                        <a:lnTo>
                          <a:pt x="452765" y="397664"/>
                        </a:lnTo>
                        <a:cubicBezTo>
                          <a:pt x="463773" y="388185"/>
                          <a:pt x="474763" y="384248"/>
                          <a:pt x="483124" y="388099"/>
                        </a:cubicBezTo>
                        <a:cubicBezTo>
                          <a:pt x="491486" y="391951"/>
                          <a:pt x="495636" y="402861"/>
                          <a:pt x="495587" y="417388"/>
                        </a:cubicBezTo>
                        <a:lnTo>
                          <a:pt x="483509" y="465748"/>
                        </a:lnTo>
                        <a:lnTo>
                          <a:pt x="531055" y="484139"/>
                        </a:lnTo>
                        <a:cubicBezTo>
                          <a:pt x="542958" y="492467"/>
                          <a:pt x="549486" y="502144"/>
                          <a:pt x="547818" y="511198"/>
                        </a:cubicBezTo>
                        <a:cubicBezTo>
                          <a:pt x="546150" y="520251"/>
                          <a:pt x="536602" y="526967"/>
                          <a:pt x="522513" y="530506"/>
                        </a:cubicBezTo>
                        <a:lnTo>
                          <a:pt x="509113" y="530569"/>
                        </a:lnTo>
                        <a:lnTo>
                          <a:pt x="512524" y="538416"/>
                        </a:lnTo>
                      </a:path>
                    </a:pathLst>
                  </a:custGeom>
                  <a:pattFill prst="lgConfetti">
                    <a:fgClr>
                      <a:schemeClr val="bg1"/>
                    </a:fgClr>
                    <a:bgClr>
                      <a:schemeClr val="bg1">
                        <a:lumMod val="95000"/>
                      </a:schemeClr>
                    </a:bgClr>
                  </a:patt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081DCF68-7F9A-4DD4-9608-41EABE9156F1}"/>
                  </a:ext>
                </a:extLst>
              </p:cNvPr>
              <p:cNvGrpSpPr/>
              <p:nvPr/>
            </p:nvGrpSpPr>
            <p:grpSpPr>
              <a:xfrm>
                <a:off x="770024" y="827611"/>
                <a:ext cx="1661223" cy="1907081"/>
                <a:chOff x="770024" y="827611"/>
                <a:chExt cx="1661223" cy="1907081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4BDDCCDE-B47E-4BAC-86B0-C008DA59A79C}"/>
                    </a:ext>
                  </a:extLst>
                </p:cNvPr>
                <p:cNvSpPr/>
                <p:nvPr/>
              </p:nvSpPr>
              <p:spPr>
                <a:xfrm>
                  <a:off x="770024" y="841576"/>
                  <a:ext cx="1661223" cy="1893116"/>
                </a:xfrm>
                <a:custGeom>
                  <a:avLst/>
                  <a:gdLst>
                    <a:gd name="connsiteX0" fmla="*/ 616131 w 1826427"/>
                    <a:gd name="connsiteY0" fmla="*/ 17760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16131 w 1826427"/>
                    <a:gd name="connsiteY27" fmla="*/ 17760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316093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20894 w 1826427"/>
                    <a:gd name="connsiteY0" fmla="*/ 272850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20894 w 1826427"/>
                    <a:gd name="connsiteY27" fmla="*/ 272850 h 1892451"/>
                    <a:gd name="connsiteX0" fmla="*/ 606606 w 1826427"/>
                    <a:gd name="connsiteY0" fmla="*/ 258562 h 1892451"/>
                    <a:gd name="connsiteX1" fmla="*/ 282756 w 1826427"/>
                    <a:gd name="connsiteY1" fmla="*/ 396675 h 1892451"/>
                    <a:gd name="connsiteX2" fmla="*/ 220843 w 1826427"/>
                    <a:gd name="connsiteY2" fmla="*/ 615750 h 1892451"/>
                    <a:gd name="connsiteX3" fmla="*/ 30343 w 1826427"/>
                    <a:gd name="connsiteY3" fmla="*/ 772913 h 1892451"/>
                    <a:gd name="connsiteX4" fmla="*/ 106543 w 1826427"/>
                    <a:gd name="connsiteY4" fmla="*/ 1015800 h 1892451"/>
                    <a:gd name="connsiteX5" fmla="*/ 1768 w 1826427"/>
                    <a:gd name="connsiteY5" fmla="*/ 1239638 h 1892451"/>
                    <a:gd name="connsiteX6" fmla="*/ 211318 w 1826427"/>
                    <a:gd name="connsiteY6" fmla="*/ 1377750 h 1892451"/>
                    <a:gd name="connsiteX7" fmla="*/ 258943 w 1826427"/>
                    <a:gd name="connsiteY7" fmla="*/ 1573013 h 1892451"/>
                    <a:gd name="connsiteX8" fmla="*/ 473256 w 1826427"/>
                    <a:gd name="connsiteY8" fmla="*/ 1611113 h 1892451"/>
                    <a:gd name="connsiteX9" fmla="*/ 644706 w 1826427"/>
                    <a:gd name="connsiteY9" fmla="*/ 1753988 h 1892451"/>
                    <a:gd name="connsiteX10" fmla="*/ 892356 w 1826427"/>
                    <a:gd name="connsiteY10" fmla="*/ 1792088 h 1892451"/>
                    <a:gd name="connsiteX11" fmla="*/ 1054281 w 1826427"/>
                    <a:gd name="connsiteY11" fmla="*/ 1892100 h 1892451"/>
                    <a:gd name="connsiteX12" fmla="*/ 1263831 w 1826427"/>
                    <a:gd name="connsiteY12" fmla="*/ 1825425 h 1892451"/>
                    <a:gd name="connsiteX13" fmla="*/ 1416231 w 1826427"/>
                    <a:gd name="connsiteY13" fmla="*/ 1830188 h 1892451"/>
                    <a:gd name="connsiteX14" fmla="*/ 1578156 w 1826427"/>
                    <a:gd name="connsiteY14" fmla="*/ 1553963 h 1892451"/>
                    <a:gd name="connsiteX15" fmla="*/ 1473381 w 1826427"/>
                    <a:gd name="connsiteY15" fmla="*/ 1406325 h 1892451"/>
                    <a:gd name="connsiteX16" fmla="*/ 1606731 w 1826427"/>
                    <a:gd name="connsiteY16" fmla="*/ 1230113 h 1892451"/>
                    <a:gd name="connsiteX17" fmla="*/ 1478143 w 1826427"/>
                    <a:gd name="connsiteY17" fmla="*/ 1011038 h 1892451"/>
                    <a:gd name="connsiteX18" fmla="*/ 1825806 w 1826427"/>
                    <a:gd name="connsiteY18" fmla="*/ 868163 h 1892451"/>
                    <a:gd name="connsiteX19" fmla="*/ 1568631 w 1826427"/>
                    <a:gd name="connsiteY19" fmla="*/ 625275 h 1892451"/>
                    <a:gd name="connsiteX20" fmla="*/ 1778181 w 1826427"/>
                    <a:gd name="connsiteY20" fmla="*/ 568125 h 1892451"/>
                    <a:gd name="connsiteX21" fmla="*/ 1687693 w 1826427"/>
                    <a:gd name="connsiteY21" fmla="*/ 406200 h 1892451"/>
                    <a:gd name="connsiteX22" fmla="*/ 1721031 w 1826427"/>
                    <a:gd name="connsiteY22" fmla="*/ 244275 h 1892451"/>
                    <a:gd name="connsiteX23" fmla="*/ 1554343 w 1826427"/>
                    <a:gd name="connsiteY23" fmla="*/ 139500 h 1892451"/>
                    <a:gd name="connsiteX24" fmla="*/ 1468618 w 1826427"/>
                    <a:gd name="connsiteY24" fmla="*/ 1388 h 1892451"/>
                    <a:gd name="connsiteX25" fmla="*/ 1120956 w 1826427"/>
                    <a:gd name="connsiteY25" fmla="*/ 68063 h 1892451"/>
                    <a:gd name="connsiteX26" fmla="*/ 830443 w 1826427"/>
                    <a:gd name="connsiteY26" fmla="*/ 63300 h 1892451"/>
                    <a:gd name="connsiteX27" fmla="*/ 606606 w 1826427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68125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451"/>
                    <a:gd name="connsiteX1" fmla="*/ 282756 w 1841338"/>
                    <a:gd name="connsiteY1" fmla="*/ 396675 h 1892451"/>
                    <a:gd name="connsiteX2" fmla="*/ 220843 w 1841338"/>
                    <a:gd name="connsiteY2" fmla="*/ 615750 h 1892451"/>
                    <a:gd name="connsiteX3" fmla="*/ 30343 w 1841338"/>
                    <a:gd name="connsiteY3" fmla="*/ 772913 h 1892451"/>
                    <a:gd name="connsiteX4" fmla="*/ 106543 w 1841338"/>
                    <a:gd name="connsiteY4" fmla="*/ 1015800 h 1892451"/>
                    <a:gd name="connsiteX5" fmla="*/ 1768 w 1841338"/>
                    <a:gd name="connsiteY5" fmla="*/ 1239638 h 1892451"/>
                    <a:gd name="connsiteX6" fmla="*/ 211318 w 1841338"/>
                    <a:gd name="connsiteY6" fmla="*/ 1377750 h 1892451"/>
                    <a:gd name="connsiteX7" fmla="*/ 258943 w 1841338"/>
                    <a:gd name="connsiteY7" fmla="*/ 1573013 h 1892451"/>
                    <a:gd name="connsiteX8" fmla="*/ 473256 w 1841338"/>
                    <a:gd name="connsiteY8" fmla="*/ 1611113 h 1892451"/>
                    <a:gd name="connsiteX9" fmla="*/ 644706 w 1841338"/>
                    <a:gd name="connsiteY9" fmla="*/ 1753988 h 1892451"/>
                    <a:gd name="connsiteX10" fmla="*/ 892356 w 1841338"/>
                    <a:gd name="connsiteY10" fmla="*/ 1792088 h 1892451"/>
                    <a:gd name="connsiteX11" fmla="*/ 1054281 w 1841338"/>
                    <a:gd name="connsiteY11" fmla="*/ 1892100 h 1892451"/>
                    <a:gd name="connsiteX12" fmla="*/ 1263831 w 1841338"/>
                    <a:gd name="connsiteY12" fmla="*/ 1825425 h 1892451"/>
                    <a:gd name="connsiteX13" fmla="*/ 1416231 w 1841338"/>
                    <a:gd name="connsiteY13" fmla="*/ 1830188 h 1892451"/>
                    <a:gd name="connsiteX14" fmla="*/ 1578156 w 1841338"/>
                    <a:gd name="connsiteY14" fmla="*/ 1553963 h 1892451"/>
                    <a:gd name="connsiteX15" fmla="*/ 1473381 w 1841338"/>
                    <a:gd name="connsiteY15" fmla="*/ 1406325 h 1892451"/>
                    <a:gd name="connsiteX16" fmla="*/ 1606731 w 1841338"/>
                    <a:gd name="connsiteY16" fmla="*/ 1230113 h 1892451"/>
                    <a:gd name="connsiteX17" fmla="*/ 1478143 w 1841338"/>
                    <a:gd name="connsiteY17" fmla="*/ 1011038 h 1892451"/>
                    <a:gd name="connsiteX18" fmla="*/ 1825806 w 1841338"/>
                    <a:gd name="connsiteY18" fmla="*/ 868163 h 1892451"/>
                    <a:gd name="connsiteX19" fmla="*/ 1568631 w 1841338"/>
                    <a:gd name="connsiteY19" fmla="*/ 625275 h 1892451"/>
                    <a:gd name="connsiteX20" fmla="*/ 1778181 w 1841338"/>
                    <a:gd name="connsiteY20" fmla="*/ 553837 h 1892451"/>
                    <a:gd name="connsiteX21" fmla="*/ 1687693 w 1841338"/>
                    <a:gd name="connsiteY21" fmla="*/ 406200 h 1892451"/>
                    <a:gd name="connsiteX22" fmla="*/ 1721031 w 1841338"/>
                    <a:gd name="connsiteY22" fmla="*/ 244275 h 1892451"/>
                    <a:gd name="connsiteX23" fmla="*/ 1554343 w 1841338"/>
                    <a:gd name="connsiteY23" fmla="*/ 139500 h 1892451"/>
                    <a:gd name="connsiteX24" fmla="*/ 1468618 w 1841338"/>
                    <a:gd name="connsiteY24" fmla="*/ 1388 h 1892451"/>
                    <a:gd name="connsiteX25" fmla="*/ 1120956 w 1841338"/>
                    <a:gd name="connsiteY25" fmla="*/ 68063 h 1892451"/>
                    <a:gd name="connsiteX26" fmla="*/ 830443 w 1841338"/>
                    <a:gd name="connsiteY26" fmla="*/ 63300 h 1892451"/>
                    <a:gd name="connsiteX27" fmla="*/ 606606 w 1841338"/>
                    <a:gd name="connsiteY27" fmla="*/ 258562 h 189245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73256 w 1841338"/>
                    <a:gd name="connsiteY8" fmla="*/ 1611113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58943 w 1841338"/>
                    <a:gd name="connsiteY7" fmla="*/ 1573013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63731 w 1841338"/>
                    <a:gd name="connsiteY8" fmla="*/ 1658738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131"/>
                    <a:gd name="connsiteX1" fmla="*/ 282756 w 1841338"/>
                    <a:gd name="connsiteY1" fmla="*/ 396675 h 1892131"/>
                    <a:gd name="connsiteX2" fmla="*/ 220843 w 1841338"/>
                    <a:gd name="connsiteY2" fmla="*/ 615750 h 1892131"/>
                    <a:gd name="connsiteX3" fmla="*/ 30343 w 1841338"/>
                    <a:gd name="connsiteY3" fmla="*/ 772913 h 1892131"/>
                    <a:gd name="connsiteX4" fmla="*/ 106543 w 1841338"/>
                    <a:gd name="connsiteY4" fmla="*/ 1015800 h 1892131"/>
                    <a:gd name="connsiteX5" fmla="*/ 1768 w 1841338"/>
                    <a:gd name="connsiteY5" fmla="*/ 1239638 h 1892131"/>
                    <a:gd name="connsiteX6" fmla="*/ 211318 w 1841338"/>
                    <a:gd name="connsiteY6" fmla="*/ 1377750 h 1892131"/>
                    <a:gd name="connsiteX7" fmla="*/ 220843 w 1841338"/>
                    <a:gd name="connsiteY7" fmla="*/ 1549200 h 1892131"/>
                    <a:gd name="connsiteX8" fmla="*/ 439919 w 1841338"/>
                    <a:gd name="connsiteY8" fmla="*/ 1606350 h 1892131"/>
                    <a:gd name="connsiteX9" fmla="*/ 644706 w 1841338"/>
                    <a:gd name="connsiteY9" fmla="*/ 1753988 h 1892131"/>
                    <a:gd name="connsiteX10" fmla="*/ 844731 w 1841338"/>
                    <a:gd name="connsiteY10" fmla="*/ 1815901 h 1892131"/>
                    <a:gd name="connsiteX11" fmla="*/ 1054281 w 1841338"/>
                    <a:gd name="connsiteY11" fmla="*/ 1892100 h 1892131"/>
                    <a:gd name="connsiteX12" fmla="*/ 1263831 w 1841338"/>
                    <a:gd name="connsiteY12" fmla="*/ 1825425 h 1892131"/>
                    <a:gd name="connsiteX13" fmla="*/ 1416231 w 1841338"/>
                    <a:gd name="connsiteY13" fmla="*/ 1830188 h 1892131"/>
                    <a:gd name="connsiteX14" fmla="*/ 1578156 w 1841338"/>
                    <a:gd name="connsiteY14" fmla="*/ 1553963 h 1892131"/>
                    <a:gd name="connsiteX15" fmla="*/ 1473381 w 1841338"/>
                    <a:gd name="connsiteY15" fmla="*/ 1406325 h 1892131"/>
                    <a:gd name="connsiteX16" fmla="*/ 1606731 w 1841338"/>
                    <a:gd name="connsiteY16" fmla="*/ 1230113 h 1892131"/>
                    <a:gd name="connsiteX17" fmla="*/ 1478143 w 1841338"/>
                    <a:gd name="connsiteY17" fmla="*/ 1011038 h 1892131"/>
                    <a:gd name="connsiteX18" fmla="*/ 1825806 w 1841338"/>
                    <a:gd name="connsiteY18" fmla="*/ 868163 h 1892131"/>
                    <a:gd name="connsiteX19" fmla="*/ 1568631 w 1841338"/>
                    <a:gd name="connsiteY19" fmla="*/ 625275 h 1892131"/>
                    <a:gd name="connsiteX20" fmla="*/ 1778181 w 1841338"/>
                    <a:gd name="connsiteY20" fmla="*/ 553837 h 1892131"/>
                    <a:gd name="connsiteX21" fmla="*/ 1687693 w 1841338"/>
                    <a:gd name="connsiteY21" fmla="*/ 406200 h 1892131"/>
                    <a:gd name="connsiteX22" fmla="*/ 1721031 w 1841338"/>
                    <a:gd name="connsiteY22" fmla="*/ 244275 h 1892131"/>
                    <a:gd name="connsiteX23" fmla="*/ 1554343 w 1841338"/>
                    <a:gd name="connsiteY23" fmla="*/ 139500 h 1892131"/>
                    <a:gd name="connsiteX24" fmla="*/ 1468618 w 1841338"/>
                    <a:gd name="connsiteY24" fmla="*/ 1388 h 1892131"/>
                    <a:gd name="connsiteX25" fmla="*/ 1120956 w 1841338"/>
                    <a:gd name="connsiteY25" fmla="*/ 68063 h 1892131"/>
                    <a:gd name="connsiteX26" fmla="*/ 830443 w 1841338"/>
                    <a:gd name="connsiteY26" fmla="*/ 63300 h 1892131"/>
                    <a:gd name="connsiteX27" fmla="*/ 606606 w 1841338"/>
                    <a:gd name="connsiteY27" fmla="*/ 258562 h 1892131"/>
                    <a:gd name="connsiteX0" fmla="*/ 606606 w 1841338"/>
                    <a:gd name="connsiteY0" fmla="*/ 258562 h 1892363"/>
                    <a:gd name="connsiteX1" fmla="*/ 282756 w 1841338"/>
                    <a:gd name="connsiteY1" fmla="*/ 396675 h 1892363"/>
                    <a:gd name="connsiteX2" fmla="*/ 220843 w 1841338"/>
                    <a:gd name="connsiteY2" fmla="*/ 615750 h 1892363"/>
                    <a:gd name="connsiteX3" fmla="*/ 30343 w 1841338"/>
                    <a:gd name="connsiteY3" fmla="*/ 772913 h 1892363"/>
                    <a:gd name="connsiteX4" fmla="*/ 106543 w 1841338"/>
                    <a:gd name="connsiteY4" fmla="*/ 1015800 h 1892363"/>
                    <a:gd name="connsiteX5" fmla="*/ 1768 w 1841338"/>
                    <a:gd name="connsiteY5" fmla="*/ 1239638 h 1892363"/>
                    <a:gd name="connsiteX6" fmla="*/ 211318 w 1841338"/>
                    <a:gd name="connsiteY6" fmla="*/ 1377750 h 1892363"/>
                    <a:gd name="connsiteX7" fmla="*/ 220843 w 1841338"/>
                    <a:gd name="connsiteY7" fmla="*/ 1549200 h 1892363"/>
                    <a:gd name="connsiteX8" fmla="*/ 439919 w 1841338"/>
                    <a:gd name="connsiteY8" fmla="*/ 1606350 h 1892363"/>
                    <a:gd name="connsiteX9" fmla="*/ 644706 w 1841338"/>
                    <a:gd name="connsiteY9" fmla="*/ 1753988 h 1892363"/>
                    <a:gd name="connsiteX10" fmla="*/ 849493 w 1841338"/>
                    <a:gd name="connsiteY10" fmla="*/ 1796851 h 1892363"/>
                    <a:gd name="connsiteX11" fmla="*/ 1054281 w 1841338"/>
                    <a:gd name="connsiteY11" fmla="*/ 1892100 h 1892363"/>
                    <a:gd name="connsiteX12" fmla="*/ 1263831 w 1841338"/>
                    <a:gd name="connsiteY12" fmla="*/ 1825425 h 1892363"/>
                    <a:gd name="connsiteX13" fmla="*/ 1416231 w 1841338"/>
                    <a:gd name="connsiteY13" fmla="*/ 1830188 h 1892363"/>
                    <a:gd name="connsiteX14" fmla="*/ 1578156 w 1841338"/>
                    <a:gd name="connsiteY14" fmla="*/ 1553963 h 1892363"/>
                    <a:gd name="connsiteX15" fmla="*/ 1473381 w 1841338"/>
                    <a:gd name="connsiteY15" fmla="*/ 1406325 h 1892363"/>
                    <a:gd name="connsiteX16" fmla="*/ 1606731 w 1841338"/>
                    <a:gd name="connsiteY16" fmla="*/ 1230113 h 1892363"/>
                    <a:gd name="connsiteX17" fmla="*/ 1478143 w 1841338"/>
                    <a:gd name="connsiteY17" fmla="*/ 1011038 h 1892363"/>
                    <a:gd name="connsiteX18" fmla="*/ 1825806 w 1841338"/>
                    <a:gd name="connsiteY18" fmla="*/ 868163 h 1892363"/>
                    <a:gd name="connsiteX19" fmla="*/ 1568631 w 1841338"/>
                    <a:gd name="connsiteY19" fmla="*/ 625275 h 1892363"/>
                    <a:gd name="connsiteX20" fmla="*/ 1778181 w 1841338"/>
                    <a:gd name="connsiteY20" fmla="*/ 553837 h 1892363"/>
                    <a:gd name="connsiteX21" fmla="*/ 1687693 w 1841338"/>
                    <a:gd name="connsiteY21" fmla="*/ 406200 h 1892363"/>
                    <a:gd name="connsiteX22" fmla="*/ 1721031 w 1841338"/>
                    <a:gd name="connsiteY22" fmla="*/ 244275 h 1892363"/>
                    <a:gd name="connsiteX23" fmla="*/ 1554343 w 1841338"/>
                    <a:gd name="connsiteY23" fmla="*/ 139500 h 1892363"/>
                    <a:gd name="connsiteX24" fmla="*/ 1468618 w 1841338"/>
                    <a:gd name="connsiteY24" fmla="*/ 1388 h 1892363"/>
                    <a:gd name="connsiteX25" fmla="*/ 1120956 w 1841338"/>
                    <a:gd name="connsiteY25" fmla="*/ 68063 h 1892363"/>
                    <a:gd name="connsiteX26" fmla="*/ 830443 w 1841338"/>
                    <a:gd name="connsiteY26" fmla="*/ 63300 h 1892363"/>
                    <a:gd name="connsiteX27" fmla="*/ 606606 w 1841338"/>
                    <a:gd name="connsiteY27" fmla="*/ 258562 h 1892363"/>
                    <a:gd name="connsiteX0" fmla="*/ 606606 w 1785920"/>
                    <a:gd name="connsiteY0" fmla="*/ 258562 h 1892363"/>
                    <a:gd name="connsiteX1" fmla="*/ 282756 w 1785920"/>
                    <a:gd name="connsiteY1" fmla="*/ 396675 h 1892363"/>
                    <a:gd name="connsiteX2" fmla="*/ 220843 w 1785920"/>
                    <a:gd name="connsiteY2" fmla="*/ 615750 h 1892363"/>
                    <a:gd name="connsiteX3" fmla="*/ 30343 w 1785920"/>
                    <a:gd name="connsiteY3" fmla="*/ 772913 h 1892363"/>
                    <a:gd name="connsiteX4" fmla="*/ 106543 w 1785920"/>
                    <a:gd name="connsiteY4" fmla="*/ 1015800 h 1892363"/>
                    <a:gd name="connsiteX5" fmla="*/ 1768 w 1785920"/>
                    <a:gd name="connsiteY5" fmla="*/ 1239638 h 1892363"/>
                    <a:gd name="connsiteX6" fmla="*/ 211318 w 1785920"/>
                    <a:gd name="connsiteY6" fmla="*/ 1377750 h 1892363"/>
                    <a:gd name="connsiteX7" fmla="*/ 220843 w 1785920"/>
                    <a:gd name="connsiteY7" fmla="*/ 1549200 h 1892363"/>
                    <a:gd name="connsiteX8" fmla="*/ 439919 w 1785920"/>
                    <a:gd name="connsiteY8" fmla="*/ 1606350 h 1892363"/>
                    <a:gd name="connsiteX9" fmla="*/ 644706 w 1785920"/>
                    <a:gd name="connsiteY9" fmla="*/ 1753988 h 1892363"/>
                    <a:gd name="connsiteX10" fmla="*/ 849493 w 1785920"/>
                    <a:gd name="connsiteY10" fmla="*/ 1796851 h 1892363"/>
                    <a:gd name="connsiteX11" fmla="*/ 1054281 w 1785920"/>
                    <a:gd name="connsiteY11" fmla="*/ 1892100 h 1892363"/>
                    <a:gd name="connsiteX12" fmla="*/ 1263831 w 1785920"/>
                    <a:gd name="connsiteY12" fmla="*/ 1825425 h 1892363"/>
                    <a:gd name="connsiteX13" fmla="*/ 1416231 w 1785920"/>
                    <a:gd name="connsiteY13" fmla="*/ 1830188 h 1892363"/>
                    <a:gd name="connsiteX14" fmla="*/ 1578156 w 1785920"/>
                    <a:gd name="connsiteY14" fmla="*/ 1553963 h 1892363"/>
                    <a:gd name="connsiteX15" fmla="*/ 1473381 w 1785920"/>
                    <a:gd name="connsiteY15" fmla="*/ 1406325 h 1892363"/>
                    <a:gd name="connsiteX16" fmla="*/ 1606731 w 1785920"/>
                    <a:gd name="connsiteY16" fmla="*/ 1230113 h 1892363"/>
                    <a:gd name="connsiteX17" fmla="*/ 1478143 w 1785920"/>
                    <a:gd name="connsiteY17" fmla="*/ 1011038 h 1892363"/>
                    <a:gd name="connsiteX18" fmla="*/ 1568631 w 1785920"/>
                    <a:gd name="connsiteY18" fmla="*/ 625275 h 1892363"/>
                    <a:gd name="connsiteX19" fmla="*/ 1778181 w 1785920"/>
                    <a:gd name="connsiteY19" fmla="*/ 553837 h 1892363"/>
                    <a:gd name="connsiteX20" fmla="*/ 1687693 w 1785920"/>
                    <a:gd name="connsiteY20" fmla="*/ 406200 h 1892363"/>
                    <a:gd name="connsiteX21" fmla="*/ 1721031 w 1785920"/>
                    <a:gd name="connsiteY21" fmla="*/ 244275 h 1892363"/>
                    <a:gd name="connsiteX22" fmla="*/ 1554343 w 1785920"/>
                    <a:gd name="connsiteY22" fmla="*/ 139500 h 1892363"/>
                    <a:gd name="connsiteX23" fmla="*/ 1468618 w 1785920"/>
                    <a:gd name="connsiteY23" fmla="*/ 1388 h 1892363"/>
                    <a:gd name="connsiteX24" fmla="*/ 1120956 w 1785920"/>
                    <a:gd name="connsiteY24" fmla="*/ 68063 h 1892363"/>
                    <a:gd name="connsiteX25" fmla="*/ 830443 w 1785920"/>
                    <a:gd name="connsiteY25" fmla="*/ 63300 h 1892363"/>
                    <a:gd name="connsiteX26" fmla="*/ 606606 w 1785920"/>
                    <a:gd name="connsiteY26" fmla="*/ 258562 h 1892363"/>
                    <a:gd name="connsiteX0" fmla="*/ 606606 w 1728773"/>
                    <a:gd name="connsiteY0" fmla="*/ 258562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606606 w 1728773"/>
                    <a:gd name="connsiteY25" fmla="*/ 258562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220843 w 1728773"/>
                    <a:gd name="connsiteY2" fmla="*/ 615750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44693 w 1728773"/>
                    <a:gd name="connsiteY0" fmla="*/ 210937 h 1892363"/>
                    <a:gd name="connsiteX1" fmla="*/ 282756 w 1728773"/>
                    <a:gd name="connsiteY1" fmla="*/ 396675 h 1892363"/>
                    <a:gd name="connsiteX2" fmla="*/ 187505 w 1728773"/>
                    <a:gd name="connsiteY2" fmla="*/ 610987 h 1892363"/>
                    <a:gd name="connsiteX3" fmla="*/ 30343 w 1728773"/>
                    <a:gd name="connsiteY3" fmla="*/ 772913 h 1892363"/>
                    <a:gd name="connsiteX4" fmla="*/ 106543 w 1728773"/>
                    <a:gd name="connsiteY4" fmla="*/ 1015800 h 1892363"/>
                    <a:gd name="connsiteX5" fmla="*/ 1768 w 1728773"/>
                    <a:gd name="connsiteY5" fmla="*/ 1239638 h 1892363"/>
                    <a:gd name="connsiteX6" fmla="*/ 211318 w 1728773"/>
                    <a:gd name="connsiteY6" fmla="*/ 1377750 h 1892363"/>
                    <a:gd name="connsiteX7" fmla="*/ 220843 w 1728773"/>
                    <a:gd name="connsiteY7" fmla="*/ 1549200 h 1892363"/>
                    <a:gd name="connsiteX8" fmla="*/ 439919 w 1728773"/>
                    <a:gd name="connsiteY8" fmla="*/ 1606350 h 1892363"/>
                    <a:gd name="connsiteX9" fmla="*/ 644706 w 1728773"/>
                    <a:gd name="connsiteY9" fmla="*/ 1753988 h 1892363"/>
                    <a:gd name="connsiteX10" fmla="*/ 849493 w 1728773"/>
                    <a:gd name="connsiteY10" fmla="*/ 1796851 h 1892363"/>
                    <a:gd name="connsiteX11" fmla="*/ 1054281 w 1728773"/>
                    <a:gd name="connsiteY11" fmla="*/ 1892100 h 1892363"/>
                    <a:gd name="connsiteX12" fmla="*/ 1263831 w 1728773"/>
                    <a:gd name="connsiteY12" fmla="*/ 1825425 h 1892363"/>
                    <a:gd name="connsiteX13" fmla="*/ 1416231 w 1728773"/>
                    <a:gd name="connsiteY13" fmla="*/ 1830188 h 1892363"/>
                    <a:gd name="connsiteX14" fmla="*/ 1578156 w 1728773"/>
                    <a:gd name="connsiteY14" fmla="*/ 1553963 h 1892363"/>
                    <a:gd name="connsiteX15" fmla="*/ 1473381 w 1728773"/>
                    <a:gd name="connsiteY15" fmla="*/ 1406325 h 1892363"/>
                    <a:gd name="connsiteX16" fmla="*/ 1606731 w 1728773"/>
                    <a:gd name="connsiteY16" fmla="*/ 1230113 h 1892363"/>
                    <a:gd name="connsiteX17" fmla="*/ 1478143 w 1728773"/>
                    <a:gd name="connsiteY17" fmla="*/ 1011038 h 1892363"/>
                    <a:gd name="connsiteX18" fmla="*/ 1568631 w 1728773"/>
                    <a:gd name="connsiteY18" fmla="*/ 625275 h 1892363"/>
                    <a:gd name="connsiteX19" fmla="*/ 1687693 w 1728773"/>
                    <a:gd name="connsiteY19" fmla="*/ 406200 h 1892363"/>
                    <a:gd name="connsiteX20" fmla="*/ 1721031 w 1728773"/>
                    <a:gd name="connsiteY20" fmla="*/ 244275 h 1892363"/>
                    <a:gd name="connsiteX21" fmla="*/ 1554343 w 1728773"/>
                    <a:gd name="connsiteY21" fmla="*/ 139500 h 1892363"/>
                    <a:gd name="connsiteX22" fmla="*/ 1468618 w 1728773"/>
                    <a:gd name="connsiteY22" fmla="*/ 1388 h 1892363"/>
                    <a:gd name="connsiteX23" fmla="*/ 1120956 w 1728773"/>
                    <a:gd name="connsiteY23" fmla="*/ 68063 h 1892363"/>
                    <a:gd name="connsiteX24" fmla="*/ 830443 w 1728773"/>
                    <a:gd name="connsiteY24" fmla="*/ 63300 h 1892363"/>
                    <a:gd name="connsiteX25" fmla="*/ 544693 w 1728773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192001 w 1699931"/>
                    <a:gd name="connsiteY7" fmla="*/ 15492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15864 w 1699931"/>
                    <a:gd name="connsiteY9" fmla="*/ 1753988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449301 w 1699931"/>
                    <a:gd name="connsiteY17" fmla="*/ 1011038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699931"/>
                    <a:gd name="connsiteY0" fmla="*/ 210937 h 1892363"/>
                    <a:gd name="connsiteX1" fmla="*/ 253914 w 1699931"/>
                    <a:gd name="connsiteY1" fmla="*/ 396675 h 1892363"/>
                    <a:gd name="connsiteX2" fmla="*/ 158663 w 1699931"/>
                    <a:gd name="connsiteY2" fmla="*/ 610987 h 1892363"/>
                    <a:gd name="connsiteX3" fmla="*/ 1501 w 1699931"/>
                    <a:gd name="connsiteY3" fmla="*/ 772913 h 1892363"/>
                    <a:gd name="connsiteX4" fmla="*/ 77701 w 1699931"/>
                    <a:gd name="connsiteY4" fmla="*/ 1015800 h 1892363"/>
                    <a:gd name="connsiteX5" fmla="*/ 49126 w 1699931"/>
                    <a:gd name="connsiteY5" fmla="*/ 1225351 h 1892363"/>
                    <a:gd name="connsiteX6" fmla="*/ 182476 w 1699931"/>
                    <a:gd name="connsiteY6" fmla="*/ 1377750 h 1892363"/>
                    <a:gd name="connsiteX7" fmla="*/ 244388 w 1699931"/>
                    <a:gd name="connsiteY7" fmla="*/ 1511100 h 1892363"/>
                    <a:gd name="connsiteX8" fmla="*/ 411077 w 1699931"/>
                    <a:gd name="connsiteY8" fmla="*/ 1606350 h 1892363"/>
                    <a:gd name="connsiteX9" fmla="*/ 649201 w 1699931"/>
                    <a:gd name="connsiteY9" fmla="*/ 1720651 h 1892363"/>
                    <a:gd name="connsiteX10" fmla="*/ 820651 w 1699931"/>
                    <a:gd name="connsiteY10" fmla="*/ 1796851 h 1892363"/>
                    <a:gd name="connsiteX11" fmla="*/ 1025439 w 1699931"/>
                    <a:gd name="connsiteY11" fmla="*/ 1892100 h 1892363"/>
                    <a:gd name="connsiteX12" fmla="*/ 1234989 w 1699931"/>
                    <a:gd name="connsiteY12" fmla="*/ 1825425 h 1892363"/>
                    <a:gd name="connsiteX13" fmla="*/ 1387389 w 1699931"/>
                    <a:gd name="connsiteY13" fmla="*/ 1830188 h 1892363"/>
                    <a:gd name="connsiteX14" fmla="*/ 1549314 w 1699931"/>
                    <a:gd name="connsiteY14" fmla="*/ 1553963 h 1892363"/>
                    <a:gd name="connsiteX15" fmla="*/ 1444539 w 1699931"/>
                    <a:gd name="connsiteY15" fmla="*/ 1406325 h 1892363"/>
                    <a:gd name="connsiteX16" fmla="*/ 1577889 w 1699931"/>
                    <a:gd name="connsiteY16" fmla="*/ 1230113 h 1892363"/>
                    <a:gd name="connsiteX17" fmla="*/ 1520739 w 1699931"/>
                    <a:gd name="connsiteY17" fmla="*/ 968175 h 1892363"/>
                    <a:gd name="connsiteX18" fmla="*/ 1539789 w 1699931"/>
                    <a:gd name="connsiteY18" fmla="*/ 625275 h 1892363"/>
                    <a:gd name="connsiteX19" fmla="*/ 1658851 w 1699931"/>
                    <a:gd name="connsiteY19" fmla="*/ 406200 h 1892363"/>
                    <a:gd name="connsiteX20" fmla="*/ 1692189 w 1699931"/>
                    <a:gd name="connsiteY20" fmla="*/ 244275 h 1892363"/>
                    <a:gd name="connsiteX21" fmla="*/ 1525501 w 1699931"/>
                    <a:gd name="connsiteY21" fmla="*/ 139500 h 1892363"/>
                    <a:gd name="connsiteX22" fmla="*/ 1439776 w 1699931"/>
                    <a:gd name="connsiteY22" fmla="*/ 1388 h 1892363"/>
                    <a:gd name="connsiteX23" fmla="*/ 1092114 w 1699931"/>
                    <a:gd name="connsiteY23" fmla="*/ 68063 h 1892363"/>
                    <a:gd name="connsiteX24" fmla="*/ 801601 w 1699931"/>
                    <a:gd name="connsiteY24" fmla="*/ 63300 h 1892363"/>
                    <a:gd name="connsiteX25" fmla="*/ 515851 w 1699931"/>
                    <a:gd name="connsiteY25" fmla="*/ 210937 h 1892363"/>
                    <a:gd name="connsiteX0" fmla="*/ 515851 w 1700621"/>
                    <a:gd name="connsiteY0" fmla="*/ 210937 h 1892363"/>
                    <a:gd name="connsiteX1" fmla="*/ 253914 w 1700621"/>
                    <a:gd name="connsiteY1" fmla="*/ 396675 h 1892363"/>
                    <a:gd name="connsiteX2" fmla="*/ 158663 w 1700621"/>
                    <a:gd name="connsiteY2" fmla="*/ 610987 h 1892363"/>
                    <a:gd name="connsiteX3" fmla="*/ 1501 w 1700621"/>
                    <a:gd name="connsiteY3" fmla="*/ 772913 h 1892363"/>
                    <a:gd name="connsiteX4" fmla="*/ 77701 w 1700621"/>
                    <a:gd name="connsiteY4" fmla="*/ 1015800 h 1892363"/>
                    <a:gd name="connsiteX5" fmla="*/ 49126 w 1700621"/>
                    <a:gd name="connsiteY5" fmla="*/ 1225351 h 1892363"/>
                    <a:gd name="connsiteX6" fmla="*/ 182476 w 1700621"/>
                    <a:gd name="connsiteY6" fmla="*/ 1377750 h 1892363"/>
                    <a:gd name="connsiteX7" fmla="*/ 244388 w 1700621"/>
                    <a:gd name="connsiteY7" fmla="*/ 1511100 h 1892363"/>
                    <a:gd name="connsiteX8" fmla="*/ 411077 w 1700621"/>
                    <a:gd name="connsiteY8" fmla="*/ 1606350 h 1892363"/>
                    <a:gd name="connsiteX9" fmla="*/ 649201 w 1700621"/>
                    <a:gd name="connsiteY9" fmla="*/ 1720651 h 1892363"/>
                    <a:gd name="connsiteX10" fmla="*/ 820651 w 1700621"/>
                    <a:gd name="connsiteY10" fmla="*/ 1796851 h 1892363"/>
                    <a:gd name="connsiteX11" fmla="*/ 1025439 w 1700621"/>
                    <a:gd name="connsiteY11" fmla="*/ 1892100 h 1892363"/>
                    <a:gd name="connsiteX12" fmla="*/ 1234989 w 1700621"/>
                    <a:gd name="connsiteY12" fmla="*/ 1825425 h 1892363"/>
                    <a:gd name="connsiteX13" fmla="*/ 1387389 w 1700621"/>
                    <a:gd name="connsiteY13" fmla="*/ 1830188 h 1892363"/>
                    <a:gd name="connsiteX14" fmla="*/ 1549314 w 1700621"/>
                    <a:gd name="connsiteY14" fmla="*/ 1553963 h 1892363"/>
                    <a:gd name="connsiteX15" fmla="*/ 1444539 w 1700621"/>
                    <a:gd name="connsiteY15" fmla="*/ 1406325 h 1892363"/>
                    <a:gd name="connsiteX16" fmla="*/ 1577889 w 1700621"/>
                    <a:gd name="connsiteY16" fmla="*/ 1230113 h 1892363"/>
                    <a:gd name="connsiteX17" fmla="*/ 1520739 w 1700621"/>
                    <a:gd name="connsiteY17" fmla="*/ 968175 h 1892363"/>
                    <a:gd name="connsiteX18" fmla="*/ 1511214 w 1700621"/>
                    <a:gd name="connsiteY18" fmla="*/ 630038 h 1892363"/>
                    <a:gd name="connsiteX19" fmla="*/ 1658851 w 1700621"/>
                    <a:gd name="connsiteY19" fmla="*/ 406200 h 1892363"/>
                    <a:gd name="connsiteX20" fmla="*/ 1692189 w 1700621"/>
                    <a:gd name="connsiteY20" fmla="*/ 244275 h 1892363"/>
                    <a:gd name="connsiteX21" fmla="*/ 1525501 w 1700621"/>
                    <a:gd name="connsiteY21" fmla="*/ 139500 h 1892363"/>
                    <a:gd name="connsiteX22" fmla="*/ 1439776 w 1700621"/>
                    <a:gd name="connsiteY22" fmla="*/ 1388 h 1892363"/>
                    <a:gd name="connsiteX23" fmla="*/ 1092114 w 1700621"/>
                    <a:gd name="connsiteY23" fmla="*/ 68063 h 1892363"/>
                    <a:gd name="connsiteX24" fmla="*/ 801601 w 1700621"/>
                    <a:gd name="connsiteY24" fmla="*/ 63300 h 1892363"/>
                    <a:gd name="connsiteX25" fmla="*/ 515851 w 1700621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20739 w 1661223"/>
                    <a:gd name="connsiteY17" fmla="*/ 968175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577889 w 1661223"/>
                    <a:gd name="connsiteY16" fmla="*/ 1230113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44539 w 1661223"/>
                    <a:gd name="connsiteY15" fmla="*/ 1406325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2363"/>
                    <a:gd name="connsiteX1" fmla="*/ 253914 w 1661223"/>
                    <a:gd name="connsiteY1" fmla="*/ 396675 h 1892363"/>
                    <a:gd name="connsiteX2" fmla="*/ 158663 w 1661223"/>
                    <a:gd name="connsiteY2" fmla="*/ 610987 h 1892363"/>
                    <a:gd name="connsiteX3" fmla="*/ 1501 w 1661223"/>
                    <a:gd name="connsiteY3" fmla="*/ 772913 h 1892363"/>
                    <a:gd name="connsiteX4" fmla="*/ 77701 w 1661223"/>
                    <a:gd name="connsiteY4" fmla="*/ 1015800 h 1892363"/>
                    <a:gd name="connsiteX5" fmla="*/ 49126 w 1661223"/>
                    <a:gd name="connsiteY5" fmla="*/ 1225351 h 1892363"/>
                    <a:gd name="connsiteX6" fmla="*/ 182476 w 1661223"/>
                    <a:gd name="connsiteY6" fmla="*/ 1377750 h 1892363"/>
                    <a:gd name="connsiteX7" fmla="*/ 244388 w 1661223"/>
                    <a:gd name="connsiteY7" fmla="*/ 1511100 h 1892363"/>
                    <a:gd name="connsiteX8" fmla="*/ 411077 w 1661223"/>
                    <a:gd name="connsiteY8" fmla="*/ 1606350 h 1892363"/>
                    <a:gd name="connsiteX9" fmla="*/ 649201 w 1661223"/>
                    <a:gd name="connsiteY9" fmla="*/ 1720651 h 1892363"/>
                    <a:gd name="connsiteX10" fmla="*/ 820651 w 1661223"/>
                    <a:gd name="connsiteY10" fmla="*/ 1796851 h 1892363"/>
                    <a:gd name="connsiteX11" fmla="*/ 1025439 w 1661223"/>
                    <a:gd name="connsiteY11" fmla="*/ 1892100 h 1892363"/>
                    <a:gd name="connsiteX12" fmla="*/ 1234989 w 1661223"/>
                    <a:gd name="connsiteY12" fmla="*/ 1825425 h 1892363"/>
                    <a:gd name="connsiteX13" fmla="*/ 1387389 w 1661223"/>
                    <a:gd name="connsiteY13" fmla="*/ 1830188 h 1892363"/>
                    <a:gd name="connsiteX14" fmla="*/ 1549314 w 1661223"/>
                    <a:gd name="connsiteY14" fmla="*/ 1553963 h 1892363"/>
                    <a:gd name="connsiteX15" fmla="*/ 1496926 w 1661223"/>
                    <a:gd name="connsiteY15" fmla="*/ 1401562 h 1892363"/>
                    <a:gd name="connsiteX16" fmla="*/ 1487401 w 1661223"/>
                    <a:gd name="connsiteY16" fmla="*/ 1225351 h 1892363"/>
                    <a:gd name="connsiteX17" fmla="*/ 1577889 w 1661223"/>
                    <a:gd name="connsiteY17" fmla="*/ 953888 h 1892363"/>
                    <a:gd name="connsiteX18" fmla="*/ 1511214 w 1661223"/>
                    <a:gd name="connsiteY18" fmla="*/ 630038 h 1892363"/>
                    <a:gd name="connsiteX19" fmla="*/ 1658851 w 1661223"/>
                    <a:gd name="connsiteY19" fmla="*/ 406200 h 1892363"/>
                    <a:gd name="connsiteX20" fmla="*/ 1596939 w 1661223"/>
                    <a:gd name="connsiteY20" fmla="*/ 301425 h 1892363"/>
                    <a:gd name="connsiteX21" fmla="*/ 1525501 w 1661223"/>
                    <a:gd name="connsiteY21" fmla="*/ 139500 h 1892363"/>
                    <a:gd name="connsiteX22" fmla="*/ 1439776 w 1661223"/>
                    <a:gd name="connsiteY22" fmla="*/ 1388 h 1892363"/>
                    <a:gd name="connsiteX23" fmla="*/ 1092114 w 1661223"/>
                    <a:gd name="connsiteY23" fmla="*/ 68063 h 1892363"/>
                    <a:gd name="connsiteX24" fmla="*/ 801601 w 1661223"/>
                    <a:gd name="connsiteY24" fmla="*/ 63300 h 1892363"/>
                    <a:gd name="connsiteX25" fmla="*/ 515851 w 1661223"/>
                    <a:gd name="connsiteY25" fmla="*/ 210937 h 1892363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649201 w 1661223"/>
                    <a:gd name="connsiteY9" fmla="*/ 17206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4571"/>
                    <a:gd name="connsiteX1" fmla="*/ 253914 w 1661223"/>
                    <a:gd name="connsiteY1" fmla="*/ 396675 h 1894571"/>
                    <a:gd name="connsiteX2" fmla="*/ 158663 w 1661223"/>
                    <a:gd name="connsiteY2" fmla="*/ 610987 h 1894571"/>
                    <a:gd name="connsiteX3" fmla="*/ 1501 w 1661223"/>
                    <a:gd name="connsiteY3" fmla="*/ 772913 h 1894571"/>
                    <a:gd name="connsiteX4" fmla="*/ 77701 w 1661223"/>
                    <a:gd name="connsiteY4" fmla="*/ 1015800 h 1894571"/>
                    <a:gd name="connsiteX5" fmla="*/ 49126 w 1661223"/>
                    <a:gd name="connsiteY5" fmla="*/ 1225351 h 1894571"/>
                    <a:gd name="connsiteX6" fmla="*/ 182476 w 1661223"/>
                    <a:gd name="connsiteY6" fmla="*/ 1377750 h 1894571"/>
                    <a:gd name="connsiteX7" fmla="*/ 244388 w 1661223"/>
                    <a:gd name="connsiteY7" fmla="*/ 1511100 h 1894571"/>
                    <a:gd name="connsiteX8" fmla="*/ 411077 w 1661223"/>
                    <a:gd name="connsiteY8" fmla="*/ 1606350 h 1894571"/>
                    <a:gd name="connsiteX9" fmla="*/ 582526 w 1661223"/>
                    <a:gd name="connsiteY9" fmla="*/ 1758751 h 1894571"/>
                    <a:gd name="connsiteX10" fmla="*/ 820651 w 1661223"/>
                    <a:gd name="connsiteY10" fmla="*/ 1796851 h 1894571"/>
                    <a:gd name="connsiteX11" fmla="*/ 1025439 w 1661223"/>
                    <a:gd name="connsiteY11" fmla="*/ 1892100 h 1894571"/>
                    <a:gd name="connsiteX12" fmla="*/ 1234989 w 1661223"/>
                    <a:gd name="connsiteY12" fmla="*/ 1863525 h 1894571"/>
                    <a:gd name="connsiteX13" fmla="*/ 1387389 w 1661223"/>
                    <a:gd name="connsiteY13" fmla="*/ 1830188 h 1894571"/>
                    <a:gd name="connsiteX14" fmla="*/ 1549314 w 1661223"/>
                    <a:gd name="connsiteY14" fmla="*/ 1553963 h 1894571"/>
                    <a:gd name="connsiteX15" fmla="*/ 1496926 w 1661223"/>
                    <a:gd name="connsiteY15" fmla="*/ 1401562 h 1894571"/>
                    <a:gd name="connsiteX16" fmla="*/ 1487401 w 1661223"/>
                    <a:gd name="connsiteY16" fmla="*/ 1225351 h 1894571"/>
                    <a:gd name="connsiteX17" fmla="*/ 1577889 w 1661223"/>
                    <a:gd name="connsiteY17" fmla="*/ 953888 h 1894571"/>
                    <a:gd name="connsiteX18" fmla="*/ 1511214 w 1661223"/>
                    <a:gd name="connsiteY18" fmla="*/ 630038 h 1894571"/>
                    <a:gd name="connsiteX19" fmla="*/ 1658851 w 1661223"/>
                    <a:gd name="connsiteY19" fmla="*/ 406200 h 1894571"/>
                    <a:gd name="connsiteX20" fmla="*/ 1596939 w 1661223"/>
                    <a:gd name="connsiteY20" fmla="*/ 301425 h 1894571"/>
                    <a:gd name="connsiteX21" fmla="*/ 1525501 w 1661223"/>
                    <a:gd name="connsiteY21" fmla="*/ 139500 h 1894571"/>
                    <a:gd name="connsiteX22" fmla="*/ 1439776 w 1661223"/>
                    <a:gd name="connsiteY22" fmla="*/ 1388 h 1894571"/>
                    <a:gd name="connsiteX23" fmla="*/ 1092114 w 1661223"/>
                    <a:gd name="connsiteY23" fmla="*/ 68063 h 1894571"/>
                    <a:gd name="connsiteX24" fmla="*/ 801601 w 1661223"/>
                    <a:gd name="connsiteY24" fmla="*/ 63300 h 1894571"/>
                    <a:gd name="connsiteX25" fmla="*/ 515851 w 1661223"/>
                    <a:gd name="connsiteY25" fmla="*/ 210937 h 1894571"/>
                    <a:gd name="connsiteX0" fmla="*/ 515851 w 1661223"/>
                    <a:gd name="connsiteY0" fmla="*/ 210937 h 1895668"/>
                    <a:gd name="connsiteX1" fmla="*/ 253914 w 1661223"/>
                    <a:gd name="connsiteY1" fmla="*/ 396675 h 1895668"/>
                    <a:gd name="connsiteX2" fmla="*/ 158663 w 1661223"/>
                    <a:gd name="connsiteY2" fmla="*/ 610987 h 1895668"/>
                    <a:gd name="connsiteX3" fmla="*/ 1501 w 1661223"/>
                    <a:gd name="connsiteY3" fmla="*/ 772913 h 1895668"/>
                    <a:gd name="connsiteX4" fmla="*/ 77701 w 1661223"/>
                    <a:gd name="connsiteY4" fmla="*/ 1015800 h 1895668"/>
                    <a:gd name="connsiteX5" fmla="*/ 49126 w 1661223"/>
                    <a:gd name="connsiteY5" fmla="*/ 1225351 h 1895668"/>
                    <a:gd name="connsiteX6" fmla="*/ 182476 w 1661223"/>
                    <a:gd name="connsiteY6" fmla="*/ 1377750 h 1895668"/>
                    <a:gd name="connsiteX7" fmla="*/ 244388 w 1661223"/>
                    <a:gd name="connsiteY7" fmla="*/ 1511100 h 1895668"/>
                    <a:gd name="connsiteX8" fmla="*/ 411077 w 1661223"/>
                    <a:gd name="connsiteY8" fmla="*/ 1606350 h 1895668"/>
                    <a:gd name="connsiteX9" fmla="*/ 582526 w 1661223"/>
                    <a:gd name="connsiteY9" fmla="*/ 1758751 h 1895668"/>
                    <a:gd name="connsiteX10" fmla="*/ 863513 w 1661223"/>
                    <a:gd name="connsiteY10" fmla="*/ 1777801 h 1895668"/>
                    <a:gd name="connsiteX11" fmla="*/ 1025439 w 1661223"/>
                    <a:gd name="connsiteY11" fmla="*/ 1892100 h 1895668"/>
                    <a:gd name="connsiteX12" fmla="*/ 1234989 w 1661223"/>
                    <a:gd name="connsiteY12" fmla="*/ 1863525 h 1895668"/>
                    <a:gd name="connsiteX13" fmla="*/ 1387389 w 1661223"/>
                    <a:gd name="connsiteY13" fmla="*/ 1830188 h 1895668"/>
                    <a:gd name="connsiteX14" fmla="*/ 1549314 w 1661223"/>
                    <a:gd name="connsiteY14" fmla="*/ 1553963 h 1895668"/>
                    <a:gd name="connsiteX15" fmla="*/ 1496926 w 1661223"/>
                    <a:gd name="connsiteY15" fmla="*/ 1401562 h 1895668"/>
                    <a:gd name="connsiteX16" fmla="*/ 1487401 w 1661223"/>
                    <a:gd name="connsiteY16" fmla="*/ 1225351 h 1895668"/>
                    <a:gd name="connsiteX17" fmla="*/ 1577889 w 1661223"/>
                    <a:gd name="connsiteY17" fmla="*/ 953888 h 1895668"/>
                    <a:gd name="connsiteX18" fmla="*/ 1511214 w 1661223"/>
                    <a:gd name="connsiteY18" fmla="*/ 630038 h 1895668"/>
                    <a:gd name="connsiteX19" fmla="*/ 1658851 w 1661223"/>
                    <a:gd name="connsiteY19" fmla="*/ 406200 h 1895668"/>
                    <a:gd name="connsiteX20" fmla="*/ 1596939 w 1661223"/>
                    <a:gd name="connsiteY20" fmla="*/ 301425 h 1895668"/>
                    <a:gd name="connsiteX21" fmla="*/ 1525501 w 1661223"/>
                    <a:gd name="connsiteY21" fmla="*/ 139500 h 1895668"/>
                    <a:gd name="connsiteX22" fmla="*/ 1439776 w 1661223"/>
                    <a:gd name="connsiteY22" fmla="*/ 1388 h 1895668"/>
                    <a:gd name="connsiteX23" fmla="*/ 1092114 w 1661223"/>
                    <a:gd name="connsiteY23" fmla="*/ 68063 h 1895668"/>
                    <a:gd name="connsiteX24" fmla="*/ 801601 w 1661223"/>
                    <a:gd name="connsiteY24" fmla="*/ 63300 h 1895668"/>
                    <a:gd name="connsiteX25" fmla="*/ 515851 w 1661223"/>
                    <a:gd name="connsiteY25" fmla="*/ 210937 h 1895668"/>
                    <a:gd name="connsiteX0" fmla="*/ 515851 w 1661223"/>
                    <a:gd name="connsiteY0" fmla="*/ 210937 h 1891264"/>
                    <a:gd name="connsiteX1" fmla="*/ 253914 w 1661223"/>
                    <a:gd name="connsiteY1" fmla="*/ 396675 h 1891264"/>
                    <a:gd name="connsiteX2" fmla="*/ 158663 w 1661223"/>
                    <a:gd name="connsiteY2" fmla="*/ 610987 h 1891264"/>
                    <a:gd name="connsiteX3" fmla="*/ 1501 w 1661223"/>
                    <a:gd name="connsiteY3" fmla="*/ 772913 h 1891264"/>
                    <a:gd name="connsiteX4" fmla="*/ 77701 w 1661223"/>
                    <a:gd name="connsiteY4" fmla="*/ 1015800 h 1891264"/>
                    <a:gd name="connsiteX5" fmla="*/ 49126 w 1661223"/>
                    <a:gd name="connsiteY5" fmla="*/ 1225351 h 1891264"/>
                    <a:gd name="connsiteX6" fmla="*/ 182476 w 1661223"/>
                    <a:gd name="connsiteY6" fmla="*/ 1377750 h 1891264"/>
                    <a:gd name="connsiteX7" fmla="*/ 244388 w 1661223"/>
                    <a:gd name="connsiteY7" fmla="*/ 1511100 h 1891264"/>
                    <a:gd name="connsiteX8" fmla="*/ 411077 w 1661223"/>
                    <a:gd name="connsiteY8" fmla="*/ 1606350 h 1891264"/>
                    <a:gd name="connsiteX9" fmla="*/ 582526 w 1661223"/>
                    <a:gd name="connsiteY9" fmla="*/ 1758751 h 1891264"/>
                    <a:gd name="connsiteX10" fmla="*/ 863513 w 1661223"/>
                    <a:gd name="connsiteY10" fmla="*/ 1777801 h 1891264"/>
                    <a:gd name="connsiteX11" fmla="*/ 1039727 w 1661223"/>
                    <a:gd name="connsiteY11" fmla="*/ 1887337 h 1891264"/>
                    <a:gd name="connsiteX12" fmla="*/ 1234989 w 1661223"/>
                    <a:gd name="connsiteY12" fmla="*/ 1863525 h 1891264"/>
                    <a:gd name="connsiteX13" fmla="*/ 1387389 w 1661223"/>
                    <a:gd name="connsiteY13" fmla="*/ 1830188 h 1891264"/>
                    <a:gd name="connsiteX14" fmla="*/ 1549314 w 1661223"/>
                    <a:gd name="connsiteY14" fmla="*/ 1553963 h 1891264"/>
                    <a:gd name="connsiteX15" fmla="*/ 1496926 w 1661223"/>
                    <a:gd name="connsiteY15" fmla="*/ 1401562 h 1891264"/>
                    <a:gd name="connsiteX16" fmla="*/ 1487401 w 1661223"/>
                    <a:gd name="connsiteY16" fmla="*/ 1225351 h 1891264"/>
                    <a:gd name="connsiteX17" fmla="*/ 1577889 w 1661223"/>
                    <a:gd name="connsiteY17" fmla="*/ 953888 h 1891264"/>
                    <a:gd name="connsiteX18" fmla="*/ 1511214 w 1661223"/>
                    <a:gd name="connsiteY18" fmla="*/ 630038 h 1891264"/>
                    <a:gd name="connsiteX19" fmla="*/ 1658851 w 1661223"/>
                    <a:gd name="connsiteY19" fmla="*/ 406200 h 1891264"/>
                    <a:gd name="connsiteX20" fmla="*/ 1596939 w 1661223"/>
                    <a:gd name="connsiteY20" fmla="*/ 301425 h 1891264"/>
                    <a:gd name="connsiteX21" fmla="*/ 1525501 w 1661223"/>
                    <a:gd name="connsiteY21" fmla="*/ 139500 h 1891264"/>
                    <a:gd name="connsiteX22" fmla="*/ 1439776 w 1661223"/>
                    <a:gd name="connsiteY22" fmla="*/ 1388 h 1891264"/>
                    <a:gd name="connsiteX23" fmla="*/ 1092114 w 1661223"/>
                    <a:gd name="connsiteY23" fmla="*/ 68063 h 1891264"/>
                    <a:gd name="connsiteX24" fmla="*/ 801601 w 1661223"/>
                    <a:gd name="connsiteY24" fmla="*/ 63300 h 1891264"/>
                    <a:gd name="connsiteX25" fmla="*/ 515851 w 1661223"/>
                    <a:gd name="connsiteY25" fmla="*/ 210937 h 1891264"/>
                    <a:gd name="connsiteX0" fmla="*/ 515851 w 1661223"/>
                    <a:gd name="connsiteY0" fmla="*/ 210937 h 1893116"/>
                    <a:gd name="connsiteX1" fmla="*/ 253914 w 1661223"/>
                    <a:gd name="connsiteY1" fmla="*/ 396675 h 1893116"/>
                    <a:gd name="connsiteX2" fmla="*/ 158663 w 1661223"/>
                    <a:gd name="connsiteY2" fmla="*/ 610987 h 1893116"/>
                    <a:gd name="connsiteX3" fmla="*/ 1501 w 1661223"/>
                    <a:gd name="connsiteY3" fmla="*/ 772913 h 1893116"/>
                    <a:gd name="connsiteX4" fmla="*/ 77701 w 1661223"/>
                    <a:gd name="connsiteY4" fmla="*/ 1015800 h 1893116"/>
                    <a:gd name="connsiteX5" fmla="*/ 49126 w 1661223"/>
                    <a:gd name="connsiteY5" fmla="*/ 1225351 h 1893116"/>
                    <a:gd name="connsiteX6" fmla="*/ 182476 w 1661223"/>
                    <a:gd name="connsiteY6" fmla="*/ 1377750 h 1893116"/>
                    <a:gd name="connsiteX7" fmla="*/ 244388 w 1661223"/>
                    <a:gd name="connsiteY7" fmla="*/ 1511100 h 1893116"/>
                    <a:gd name="connsiteX8" fmla="*/ 411077 w 1661223"/>
                    <a:gd name="connsiteY8" fmla="*/ 1606350 h 1893116"/>
                    <a:gd name="connsiteX9" fmla="*/ 582526 w 1661223"/>
                    <a:gd name="connsiteY9" fmla="*/ 1758751 h 1893116"/>
                    <a:gd name="connsiteX10" fmla="*/ 863513 w 1661223"/>
                    <a:gd name="connsiteY10" fmla="*/ 1777801 h 1893116"/>
                    <a:gd name="connsiteX11" fmla="*/ 1039727 w 1661223"/>
                    <a:gd name="connsiteY11" fmla="*/ 1887337 h 1893116"/>
                    <a:gd name="connsiteX12" fmla="*/ 1234989 w 1661223"/>
                    <a:gd name="connsiteY12" fmla="*/ 1863525 h 1893116"/>
                    <a:gd name="connsiteX13" fmla="*/ 1387389 w 1661223"/>
                    <a:gd name="connsiteY13" fmla="*/ 1830188 h 1893116"/>
                    <a:gd name="connsiteX14" fmla="*/ 1549314 w 1661223"/>
                    <a:gd name="connsiteY14" fmla="*/ 1553963 h 1893116"/>
                    <a:gd name="connsiteX15" fmla="*/ 1496926 w 1661223"/>
                    <a:gd name="connsiteY15" fmla="*/ 1401562 h 1893116"/>
                    <a:gd name="connsiteX16" fmla="*/ 1487401 w 1661223"/>
                    <a:gd name="connsiteY16" fmla="*/ 1225351 h 1893116"/>
                    <a:gd name="connsiteX17" fmla="*/ 1577889 w 1661223"/>
                    <a:gd name="connsiteY17" fmla="*/ 953888 h 1893116"/>
                    <a:gd name="connsiteX18" fmla="*/ 1511214 w 1661223"/>
                    <a:gd name="connsiteY18" fmla="*/ 630038 h 1893116"/>
                    <a:gd name="connsiteX19" fmla="*/ 1658851 w 1661223"/>
                    <a:gd name="connsiteY19" fmla="*/ 406200 h 1893116"/>
                    <a:gd name="connsiteX20" fmla="*/ 1596939 w 1661223"/>
                    <a:gd name="connsiteY20" fmla="*/ 301425 h 1893116"/>
                    <a:gd name="connsiteX21" fmla="*/ 1525501 w 1661223"/>
                    <a:gd name="connsiteY21" fmla="*/ 139500 h 1893116"/>
                    <a:gd name="connsiteX22" fmla="*/ 1439776 w 1661223"/>
                    <a:gd name="connsiteY22" fmla="*/ 1388 h 1893116"/>
                    <a:gd name="connsiteX23" fmla="*/ 1092114 w 1661223"/>
                    <a:gd name="connsiteY23" fmla="*/ 68063 h 1893116"/>
                    <a:gd name="connsiteX24" fmla="*/ 801601 w 1661223"/>
                    <a:gd name="connsiteY24" fmla="*/ 63300 h 1893116"/>
                    <a:gd name="connsiteX25" fmla="*/ 515851 w 1661223"/>
                    <a:gd name="connsiteY25" fmla="*/ 210937 h 18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61223" h="1893116">
                      <a:moveTo>
                        <a:pt x="515851" y="210937"/>
                      </a:moveTo>
                      <a:cubicBezTo>
                        <a:pt x="424570" y="266499"/>
                        <a:pt x="313445" y="330000"/>
                        <a:pt x="253914" y="396675"/>
                      </a:cubicBezTo>
                      <a:cubicBezTo>
                        <a:pt x="194383" y="463350"/>
                        <a:pt x="200732" y="548281"/>
                        <a:pt x="158663" y="610987"/>
                      </a:cubicBezTo>
                      <a:cubicBezTo>
                        <a:pt x="116594" y="673693"/>
                        <a:pt x="14995" y="705444"/>
                        <a:pt x="1501" y="772913"/>
                      </a:cubicBezTo>
                      <a:cubicBezTo>
                        <a:pt x="-11993" y="840382"/>
                        <a:pt x="69763" y="940394"/>
                        <a:pt x="77701" y="1015800"/>
                      </a:cubicBezTo>
                      <a:cubicBezTo>
                        <a:pt x="85639" y="1091206"/>
                        <a:pt x="31664" y="1165026"/>
                        <a:pt x="49126" y="1225351"/>
                      </a:cubicBezTo>
                      <a:cubicBezTo>
                        <a:pt x="66588" y="1285676"/>
                        <a:pt x="149932" y="1330125"/>
                        <a:pt x="182476" y="1377750"/>
                      </a:cubicBezTo>
                      <a:cubicBezTo>
                        <a:pt x="215020" y="1425375"/>
                        <a:pt x="206288" y="1473000"/>
                        <a:pt x="244388" y="1511100"/>
                      </a:cubicBezTo>
                      <a:cubicBezTo>
                        <a:pt x="282488" y="1549200"/>
                        <a:pt x="354721" y="1565075"/>
                        <a:pt x="411077" y="1606350"/>
                      </a:cubicBezTo>
                      <a:cubicBezTo>
                        <a:pt x="467433" y="1647625"/>
                        <a:pt x="507120" y="1730176"/>
                        <a:pt x="582526" y="1758751"/>
                      </a:cubicBezTo>
                      <a:cubicBezTo>
                        <a:pt x="657932" y="1787326"/>
                        <a:pt x="787313" y="1756370"/>
                        <a:pt x="863513" y="1777801"/>
                      </a:cubicBezTo>
                      <a:cubicBezTo>
                        <a:pt x="939713" y="1799232"/>
                        <a:pt x="944477" y="1868288"/>
                        <a:pt x="1039727" y="1887337"/>
                      </a:cubicBezTo>
                      <a:cubicBezTo>
                        <a:pt x="1134977" y="1906386"/>
                        <a:pt x="1177045" y="1873050"/>
                        <a:pt x="1234989" y="1863525"/>
                      </a:cubicBezTo>
                      <a:cubicBezTo>
                        <a:pt x="1292933" y="1854000"/>
                        <a:pt x="1335002" y="1881782"/>
                        <a:pt x="1387389" y="1830188"/>
                      </a:cubicBezTo>
                      <a:cubicBezTo>
                        <a:pt x="1439776" y="1778594"/>
                        <a:pt x="1531058" y="1625401"/>
                        <a:pt x="1549314" y="1553963"/>
                      </a:cubicBezTo>
                      <a:cubicBezTo>
                        <a:pt x="1567570" y="1482525"/>
                        <a:pt x="1507245" y="1456331"/>
                        <a:pt x="1496926" y="1401562"/>
                      </a:cubicBezTo>
                      <a:cubicBezTo>
                        <a:pt x="1486607" y="1346793"/>
                        <a:pt x="1473907" y="1299963"/>
                        <a:pt x="1487401" y="1225351"/>
                      </a:cubicBezTo>
                      <a:cubicBezTo>
                        <a:pt x="1500895" y="1150739"/>
                        <a:pt x="1573920" y="1053107"/>
                        <a:pt x="1577889" y="953888"/>
                      </a:cubicBezTo>
                      <a:cubicBezTo>
                        <a:pt x="1581858" y="854669"/>
                        <a:pt x="1497720" y="721319"/>
                        <a:pt x="1511214" y="630038"/>
                      </a:cubicBezTo>
                      <a:cubicBezTo>
                        <a:pt x="1524708" y="538757"/>
                        <a:pt x="1644564" y="460969"/>
                        <a:pt x="1658851" y="406200"/>
                      </a:cubicBezTo>
                      <a:cubicBezTo>
                        <a:pt x="1673138" y="351431"/>
                        <a:pt x="1619164" y="345875"/>
                        <a:pt x="1596939" y="301425"/>
                      </a:cubicBezTo>
                      <a:cubicBezTo>
                        <a:pt x="1574714" y="256975"/>
                        <a:pt x="1551695" y="189506"/>
                        <a:pt x="1525501" y="139500"/>
                      </a:cubicBezTo>
                      <a:cubicBezTo>
                        <a:pt x="1499307" y="89494"/>
                        <a:pt x="1512007" y="13294"/>
                        <a:pt x="1439776" y="1388"/>
                      </a:cubicBezTo>
                      <a:cubicBezTo>
                        <a:pt x="1367545" y="-10518"/>
                        <a:pt x="1198476" y="57744"/>
                        <a:pt x="1092114" y="68063"/>
                      </a:cubicBezTo>
                      <a:cubicBezTo>
                        <a:pt x="985752" y="78382"/>
                        <a:pt x="897645" y="39488"/>
                        <a:pt x="801601" y="63300"/>
                      </a:cubicBezTo>
                      <a:cubicBezTo>
                        <a:pt x="705557" y="87112"/>
                        <a:pt x="607132" y="155375"/>
                        <a:pt x="515851" y="21093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0D42E10E-9DB5-410C-AFEC-C0819476A1EF}"/>
                    </a:ext>
                  </a:extLst>
                </p:cNvPr>
                <p:cNvSpPr/>
                <p:nvPr/>
              </p:nvSpPr>
              <p:spPr>
                <a:xfrm>
                  <a:off x="1974093" y="827611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5DFA6EB1-648F-470F-8348-E91BBD777175}"/>
                    </a:ext>
                  </a:extLst>
                </p:cNvPr>
                <p:cNvSpPr/>
                <p:nvPr/>
              </p:nvSpPr>
              <p:spPr>
                <a:xfrm>
                  <a:off x="1453561" y="961451"/>
                  <a:ext cx="188718" cy="95734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F5EBF0B8-6124-4A5E-A393-18887AFD014E}"/>
                    </a:ext>
                  </a:extLst>
                </p:cNvPr>
                <p:cNvSpPr/>
                <p:nvPr/>
              </p:nvSpPr>
              <p:spPr>
                <a:xfrm>
                  <a:off x="1690762" y="1541468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4FB42089-9BF0-4AD5-9425-463023D9E362}"/>
                    </a:ext>
                  </a:extLst>
                </p:cNvPr>
                <p:cNvSpPr/>
                <p:nvPr/>
              </p:nvSpPr>
              <p:spPr>
                <a:xfrm>
                  <a:off x="2019060" y="1713740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FD533D5-943D-4632-9110-A87D279DB473}"/>
                    </a:ext>
                  </a:extLst>
                </p:cNvPr>
                <p:cNvSpPr/>
                <p:nvPr/>
              </p:nvSpPr>
              <p:spPr>
                <a:xfrm>
                  <a:off x="1167514" y="1548415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59F64CCF-8F26-4B88-9398-B45B101984FD}"/>
                    </a:ext>
                  </a:extLst>
                </p:cNvPr>
                <p:cNvSpPr/>
                <p:nvPr/>
              </p:nvSpPr>
              <p:spPr>
                <a:xfrm>
                  <a:off x="1083133" y="2185731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A5DFC156-60B4-44EF-B7A0-3D8D250C5DC9}"/>
                    </a:ext>
                  </a:extLst>
                </p:cNvPr>
                <p:cNvSpPr/>
                <p:nvPr/>
              </p:nvSpPr>
              <p:spPr>
                <a:xfrm>
                  <a:off x="1193372" y="1951363"/>
                  <a:ext cx="241031" cy="104232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20CDC008-9E69-497E-9E82-94CDC8105A65}"/>
                    </a:ext>
                  </a:extLst>
                </p:cNvPr>
                <p:cNvSpPr/>
                <p:nvPr/>
              </p:nvSpPr>
              <p:spPr>
                <a:xfrm rot="5400000">
                  <a:off x="2011391" y="1229392"/>
                  <a:ext cx="146300" cy="2208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A7E6256E-2350-4B75-97D5-21F5FA16D621}"/>
                    </a:ext>
                  </a:extLst>
                </p:cNvPr>
                <p:cNvSpPr/>
                <p:nvPr/>
              </p:nvSpPr>
              <p:spPr>
                <a:xfrm rot="5400000">
                  <a:off x="1143418" y="1184634"/>
                  <a:ext cx="167543" cy="252968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616D1253-1E5B-432F-9F19-88C57001081C}"/>
                    </a:ext>
                  </a:extLst>
                </p:cNvPr>
                <p:cNvSpPr/>
                <p:nvPr/>
              </p:nvSpPr>
              <p:spPr>
                <a:xfrm rot="5400000">
                  <a:off x="1567315" y="1789145"/>
                  <a:ext cx="121831" cy="183950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5809D3ED-C6AA-4399-9D87-03664F4E9AB6}"/>
                    </a:ext>
                  </a:extLst>
                </p:cNvPr>
                <p:cNvSpPr/>
                <p:nvPr/>
              </p:nvSpPr>
              <p:spPr>
                <a:xfrm rot="5400000">
                  <a:off x="1871458" y="2318187"/>
                  <a:ext cx="174316" cy="263195"/>
                </a:xfrm>
                <a:custGeom>
                  <a:avLst/>
                  <a:gdLst>
                    <a:gd name="connsiteX0" fmla="*/ 0 w 174316"/>
                    <a:gd name="connsiteY0" fmla="*/ 131598 h 263195"/>
                    <a:gd name="connsiteX1" fmla="*/ 10068 w 174316"/>
                    <a:gd name="connsiteY1" fmla="*/ 107291 h 263195"/>
                    <a:gd name="connsiteX2" fmla="*/ 107291 w 174316"/>
                    <a:gd name="connsiteY2" fmla="*/ 10068 h 263195"/>
                    <a:gd name="connsiteX3" fmla="*/ 155905 w 174316"/>
                    <a:gd name="connsiteY3" fmla="*/ 10068 h 263195"/>
                    <a:gd name="connsiteX4" fmla="*/ 174316 w 174316"/>
                    <a:gd name="connsiteY4" fmla="*/ 28479 h 263195"/>
                    <a:gd name="connsiteX5" fmla="*/ 174316 w 174316"/>
                    <a:gd name="connsiteY5" fmla="*/ 234716 h 263195"/>
                    <a:gd name="connsiteX6" fmla="*/ 155905 w 174316"/>
                    <a:gd name="connsiteY6" fmla="*/ 253127 h 263195"/>
                    <a:gd name="connsiteX7" fmla="*/ 107291 w 174316"/>
                    <a:gd name="connsiteY7" fmla="*/ 253127 h 263195"/>
                    <a:gd name="connsiteX8" fmla="*/ 10068 w 174316"/>
                    <a:gd name="connsiteY8" fmla="*/ 155905 h 263195"/>
                    <a:gd name="connsiteX9" fmla="*/ 0 w 174316"/>
                    <a:gd name="connsiteY9" fmla="*/ 131598 h 263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316" h="263195">
                      <a:moveTo>
                        <a:pt x="0" y="131598"/>
                      </a:moveTo>
                      <a:cubicBezTo>
                        <a:pt x="0" y="122800"/>
                        <a:pt x="3356" y="114003"/>
                        <a:pt x="10068" y="107291"/>
                      </a:cubicBezTo>
                      <a:lnTo>
                        <a:pt x="107291" y="10068"/>
                      </a:lnTo>
                      <a:cubicBezTo>
                        <a:pt x="120716" y="-3356"/>
                        <a:pt x="142480" y="-3356"/>
                        <a:pt x="155905" y="10068"/>
                      </a:cubicBezTo>
                      <a:lnTo>
                        <a:pt x="174316" y="28479"/>
                      </a:lnTo>
                      <a:lnTo>
                        <a:pt x="174316" y="234716"/>
                      </a:lnTo>
                      <a:lnTo>
                        <a:pt x="155905" y="253127"/>
                      </a:lnTo>
                      <a:cubicBezTo>
                        <a:pt x="142480" y="266552"/>
                        <a:pt x="120716" y="266552"/>
                        <a:pt x="107291" y="253127"/>
                      </a:cubicBezTo>
                      <a:lnTo>
                        <a:pt x="10068" y="155905"/>
                      </a:lnTo>
                      <a:cubicBezTo>
                        <a:pt x="3356" y="149193"/>
                        <a:pt x="0" y="140395"/>
                        <a:pt x="0" y="131598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56528E7C-9213-445D-B32F-BE9105FD1C81}"/>
                    </a:ext>
                  </a:extLst>
                </p:cNvPr>
                <p:cNvSpPr/>
                <p:nvPr/>
              </p:nvSpPr>
              <p:spPr>
                <a:xfrm rot="17091712">
                  <a:off x="1434187" y="228242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D9186A2D-A26F-4C04-8783-3D3EAE4A93F5}"/>
                    </a:ext>
                  </a:extLst>
                </p:cNvPr>
                <p:cNvSpPr/>
                <p:nvPr/>
              </p:nvSpPr>
              <p:spPr>
                <a:xfrm rot="3832755">
                  <a:off x="1885298" y="943314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F0B8D5B1-0BB7-4C59-AEA4-70149F11F007}"/>
                    </a:ext>
                  </a:extLst>
                </p:cNvPr>
                <p:cNvSpPr/>
                <p:nvPr/>
              </p:nvSpPr>
              <p:spPr>
                <a:xfrm rot="17604354">
                  <a:off x="1063963" y="1605913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4D81F9D2-2FA4-425A-A0B3-597EF9BAB5A1}"/>
                    </a:ext>
                  </a:extLst>
                </p:cNvPr>
                <p:cNvSpPr/>
                <p:nvPr/>
              </p:nvSpPr>
              <p:spPr>
                <a:xfrm rot="6159260">
                  <a:off x="1944199" y="1920907"/>
                  <a:ext cx="98578" cy="320403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A1AEFA8A-703E-44A3-969E-101E88958FCE}"/>
                    </a:ext>
                  </a:extLst>
                </p:cNvPr>
                <p:cNvSpPr/>
                <p:nvPr/>
              </p:nvSpPr>
              <p:spPr>
                <a:xfrm rot="11532720">
                  <a:off x="1527761" y="1282231"/>
                  <a:ext cx="77216" cy="250970"/>
                </a:xfrm>
                <a:custGeom>
                  <a:avLst/>
                  <a:gdLst>
                    <a:gd name="connsiteX0" fmla="*/ 99342 w 168281"/>
                    <a:gd name="connsiteY0" fmla="*/ 0 h 505739"/>
                    <a:gd name="connsiteX1" fmla="*/ 168281 w 168281"/>
                    <a:gd name="connsiteY1" fmla="*/ 0 h 505739"/>
                    <a:gd name="connsiteX2" fmla="*/ 165547 w 168281"/>
                    <a:gd name="connsiteY2" fmla="*/ 2704 h 505739"/>
                    <a:gd name="connsiteX3" fmla="*/ 84884 w 168281"/>
                    <a:gd name="connsiteY3" fmla="*/ 266697 h 505739"/>
                    <a:gd name="connsiteX4" fmla="*/ 122128 w 168281"/>
                    <a:gd name="connsiteY4" fmla="*/ 455176 h 505739"/>
                    <a:gd name="connsiteX5" fmla="*/ 151201 w 168281"/>
                    <a:gd name="connsiteY5" fmla="*/ 505739 h 505739"/>
                    <a:gd name="connsiteX6" fmla="*/ 75660 w 168281"/>
                    <a:gd name="connsiteY6" fmla="*/ 505739 h 505739"/>
                    <a:gd name="connsiteX7" fmla="*/ 65230 w 168281"/>
                    <a:gd name="connsiteY7" fmla="*/ 493354 h 505739"/>
                    <a:gd name="connsiteX8" fmla="*/ 0 w 168281"/>
                    <a:gd name="connsiteY8" fmla="*/ 266697 h 505739"/>
                    <a:gd name="connsiteX9" fmla="*/ 98191 w 168281"/>
                    <a:gd name="connsiteY9" fmla="*/ 899 h 505739"/>
                    <a:gd name="connsiteX10" fmla="*/ 99342 w 168281"/>
                    <a:gd name="connsiteY10" fmla="*/ 0 h 5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8281" h="505739">
                      <a:moveTo>
                        <a:pt x="99342" y="0"/>
                      </a:moveTo>
                      <a:lnTo>
                        <a:pt x="168281" y="0"/>
                      </a:lnTo>
                      <a:lnTo>
                        <a:pt x="165547" y="2704"/>
                      </a:lnTo>
                      <a:cubicBezTo>
                        <a:pt x="114907" y="69545"/>
                        <a:pt x="84884" y="164835"/>
                        <a:pt x="84884" y="266697"/>
                      </a:cubicBezTo>
                      <a:cubicBezTo>
                        <a:pt x="84884" y="334605"/>
                        <a:pt x="98228" y="399592"/>
                        <a:pt x="122128" y="455176"/>
                      </a:cubicBezTo>
                      <a:lnTo>
                        <a:pt x="151201" y="505739"/>
                      </a:lnTo>
                      <a:lnTo>
                        <a:pt x="75660" y="505739"/>
                      </a:lnTo>
                      <a:lnTo>
                        <a:pt x="65230" y="493354"/>
                      </a:lnTo>
                      <a:cubicBezTo>
                        <a:pt x="24928" y="435348"/>
                        <a:pt x="0" y="355212"/>
                        <a:pt x="0" y="266697"/>
                      </a:cubicBezTo>
                      <a:cubicBezTo>
                        <a:pt x="0" y="156053"/>
                        <a:pt x="38950" y="58503"/>
                        <a:pt x="98191" y="899"/>
                      </a:cubicBezTo>
                      <a:lnTo>
                        <a:pt x="99342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AE5E5894-7140-4658-894D-A07CFC51F3A2}"/>
                    </a:ext>
                  </a:extLst>
                </p:cNvPr>
                <p:cNvSpPr/>
                <p:nvPr/>
              </p:nvSpPr>
              <p:spPr>
                <a:xfrm>
                  <a:off x="1626058" y="2238118"/>
                  <a:ext cx="196718" cy="85069"/>
                </a:xfrm>
                <a:custGeom>
                  <a:avLst/>
                  <a:gdLst>
                    <a:gd name="connsiteX0" fmla="*/ 148856 w 297712"/>
                    <a:gd name="connsiteY0" fmla="*/ 0 h 128743"/>
                    <a:gd name="connsiteX1" fmla="*/ 183191 w 297712"/>
                    <a:gd name="connsiteY1" fmla="*/ 14222 h 128743"/>
                    <a:gd name="connsiteX2" fmla="*/ 297712 w 297712"/>
                    <a:gd name="connsiteY2" fmla="*/ 128743 h 128743"/>
                    <a:gd name="connsiteX3" fmla="*/ 0 w 297712"/>
                    <a:gd name="connsiteY3" fmla="*/ 128743 h 128743"/>
                    <a:gd name="connsiteX4" fmla="*/ 114521 w 297712"/>
                    <a:gd name="connsiteY4" fmla="*/ 14222 h 128743"/>
                    <a:gd name="connsiteX5" fmla="*/ 148856 w 297712"/>
                    <a:gd name="connsiteY5" fmla="*/ 0 h 128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712" h="128743">
                      <a:moveTo>
                        <a:pt x="148856" y="0"/>
                      </a:moveTo>
                      <a:cubicBezTo>
                        <a:pt x="161283" y="0"/>
                        <a:pt x="173710" y="4740"/>
                        <a:pt x="183191" y="14222"/>
                      </a:cubicBezTo>
                      <a:lnTo>
                        <a:pt x="297712" y="128743"/>
                      </a:lnTo>
                      <a:lnTo>
                        <a:pt x="0" y="128743"/>
                      </a:lnTo>
                      <a:lnTo>
                        <a:pt x="114521" y="14222"/>
                      </a:lnTo>
                      <a:cubicBezTo>
                        <a:pt x="124003" y="4740"/>
                        <a:pt x="136430" y="0"/>
                        <a:pt x="14885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B8633F2A-A502-494A-9878-8784F90C0D82}"/>
                  </a:ext>
                </a:extLst>
              </p:cNvPr>
              <p:cNvGrpSpPr/>
              <p:nvPr/>
            </p:nvGrpSpPr>
            <p:grpSpPr>
              <a:xfrm>
                <a:off x="2108903" y="2429606"/>
                <a:ext cx="570426" cy="358093"/>
                <a:chOff x="5195001" y="3364148"/>
                <a:chExt cx="673395" cy="422733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CDEAFB3D-E8FE-4514-9E53-7E2572709ED9}"/>
                    </a:ext>
                  </a:extLst>
                </p:cNvPr>
                <p:cNvSpPr/>
                <p:nvPr/>
              </p:nvSpPr>
              <p:spPr>
                <a:xfrm rot="19740411">
                  <a:off x="5195001" y="336414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5C70E31C-A0BD-43C7-8929-1A919F5B40B7}"/>
                    </a:ext>
                  </a:extLst>
                </p:cNvPr>
                <p:cNvGrpSpPr/>
                <p:nvPr/>
              </p:nvGrpSpPr>
              <p:grpSpPr>
                <a:xfrm rot="20700000">
                  <a:off x="5550377" y="3422781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9C09EAF9-4020-4DB9-9B1C-E2730C9387B2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波線 426">
                    <a:extLst>
                      <a:ext uri="{FF2B5EF4-FFF2-40B4-BE49-F238E27FC236}">
                        <a16:creationId xmlns:a16="http://schemas.microsoft.com/office/drawing/2014/main" id="{34B2455B-C034-4ABB-A630-23C7CAD949DA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8DBEEFAC-CBDC-4E5C-B218-D0FF78B63D54}"/>
                    </a:ext>
                  </a:extLst>
                </p:cNvPr>
                <p:cNvGrpSpPr/>
                <p:nvPr/>
              </p:nvGrpSpPr>
              <p:grpSpPr>
                <a:xfrm rot="20700000">
                  <a:off x="5624171" y="3468845"/>
                  <a:ext cx="215648" cy="187452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8C7E4724-D44E-4496-80FF-6F5DFCA67936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波線 424">
                    <a:extLst>
                      <a:ext uri="{FF2B5EF4-FFF2-40B4-BE49-F238E27FC236}">
                        <a16:creationId xmlns:a16="http://schemas.microsoft.com/office/drawing/2014/main" id="{E1F8324F-3FC1-46DB-A53E-CC906D04CF22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C8BF2506-92B8-4A20-B709-37809E4A1537}"/>
                    </a:ext>
                  </a:extLst>
                </p:cNvPr>
                <p:cNvGrpSpPr/>
                <p:nvPr/>
              </p:nvGrpSpPr>
              <p:grpSpPr>
                <a:xfrm rot="1800000">
                  <a:off x="5402740" y="342754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0A747F7E-FD0A-44B7-A8AE-36EADF7EFE95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波線 422">
                    <a:extLst>
                      <a:ext uri="{FF2B5EF4-FFF2-40B4-BE49-F238E27FC236}">
                        <a16:creationId xmlns:a16="http://schemas.microsoft.com/office/drawing/2014/main" id="{FCD309C1-8B8C-4F11-AE19-CAB3EE74F32B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C5070B9C-D40D-40A3-90EB-49DABFF86DC1}"/>
                    </a:ext>
                  </a:extLst>
                </p:cNvPr>
                <p:cNvGrpSpPr/>
                <p:nvPr/>
              </p:nvGrpSpPr>
              <p:grpSpPr>
                <a:xfrm rot="19800000">
                  <a:off x="5254073" y="3465294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AA130106-EA51-4308-89B0-81E9CF12F924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波線 420">
                    <a:extLst>
                      <a:ext uri="{FF2B5EF4-FFF2-40B4-BE49-F238E27FC236}">
                        <a16:creationId xmlns:a16="http://schemas.microsoft.com/office/drawing/2014/main" id="{187B48F9-1709-45C2-BBCD-63663AC9F988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91AF8547-6BEB-4556-92D6-A49B49C07E17}"/>
                    </a:ext>
                  </a:extLst>
                </p:cNvPr>
                <p:cNvGrpSpPr/>
                <p:nvPr/>
              </p:nvGrpSpPr>
              <p:grpSpPr>
                <a:xfrm rot="20700000">
                  <a:off x="5403904" y="3516697"/>
                  <a:ext cx="253055" cy="219968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3CC9CF77-089C-4AC4-A312-E48E2EEB5487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波線 418">
                    <a:extLst>
                      <a:ext uri="{FF2B5EF4-FFF2-40B4-BE49-F238E27FC236}">
                        <a16:creationId xmlns:a16="http://schemas.microsoft.com/office/drawing/2014/main" id="{A053FBC4-6DAB-4740-A4E1-8B99D0CB5178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FCF15786-18C0-493E-A5B4-3A97F4164AED}"/>
                    </a:ext>
                  </a:extLst>
                </p:cNvPr>
                <p:cNvSpPr/>
                <p:nvPr/>
              </p:nvSpPr>
              <p:spPr>
                <a:xfrm rot="856784">
                  <a:off x="5534255" y="3554938"/>
                  <a:ext cx="334141" cy="231943"/>
                </a:xfrm>
                <a:custGeom>
                  <a:avLst/>
                  <a:gdLst>
                    <a:gd name="connsiteX0" fmla="*/ 152241 w 439250"/>
                    <a:gd name="connsiteY0" fmla="*/ 181426 h 304904"/>
                    <a:gd name="connsiteX1" fmla="*/ 136611 w 439250"/>
                    <a:gd name="connsiteY1" fmla="*/ 211419 h 304904"/>
                    <a:gd name="connsiteX2" fmla="*/ 165143 w 439250"/>
                    <a:gd name="connsiteY2" fmla="*/ 229578 h 304904"/>
                    <a:gd name="connsiteX3" fmla="*/ 180773 w 439250"/>
                    <a:gd name="connsiteY3" fmla="*/ 199585 h 304904"/>
                    <a:gd name="connsiteX4" fmla="*/ 152241 w 439250"/>
                    <a:gd name="connsiteY4" fmla="*/ 181426 h 304904"/>
                    <a:gd name="connsiteX5" fmla="*/ 371654 w 439250"/>
                    <a:gd name="connsiteY5" fmla="*/ 179025 h 304904"/>
                    <a:gd name="connsiteX6" fmla="*/ 351330 w 439250"/>
                    <a:gd name="connsiteY6" fmla="*/ 184151 h 304904"/>
                    <a:gd name="connsiteX7" fmla="*/ 340093 w 439250"/>
                    <a:gd name="connsiteY7" fmla="*/ 218578 h 304904"/>
                    <a:gd name="connsiteX8" fmla="*/ 376086 w 439250"/>
                    <a:gd name="connsiteY8" fmla="*/ 222589 h 304904"/>
                    <a:gd name="connsiteX9" fmla="*/ 387322 w 439250"/>
                    <a:gd name="connsiteY9" fmla="*/ 188161 h 304904"/>
                    <a:gd name="connsiteX10" fmla="*/ 371654 w 439250"/>
                    <a:gd name="connsiteY10" fmla="*/ 179025 h 304904"/>
                    <a:gd name="connsiteX11" fmla="*/ 313666 w 439250"/>
                    <a:gd name="connsiteY11" fmla="*/ 144353 h 304904"/>
                    <a:gd name="connsiteX12" fmla="*/ 272713 w 439250"/>
                    <a:gd name="connsiteY12" fmla="*/ 164276 h 304904"/>
                    <a:gd name="connsiteX13" fmla="*/ 275936 w 439250"/>
                    <a:gd name="connsiteY13" fmla="*/ 209703 h 304904"/>
                    <a:gd name="connsiteX14" fmla="*/ 316888 w 439250"/>
                    <a:gd name="connsiteY14" fmla="*/ 189780 h 304904"/>
                    <a:gd name="connsiteX15" fmla="*/ 313666 w 439250"/>
                    <a:gd name="connsiteY15" fmla="*/ 144353 h 304904"/>
                    <a:gd name="connsiteX16" fmla="*/ 82476 w 439250"/>
                    <a:gd name="connsiteY16" fmla="*/ 100835 h 304904"/>
                    <a:gd name="connsiteX17" fmla="*/ 68391 w 439250"/>
                    <a:gd name="connsiteY17" fmla="*/ 136595 h 304904"/>
                    <a:gd name="connsiteX18" fmla="*/ 98469 w 439250"/>
                    <a:gd name="connsiteY18" fmla="*/ 160521 h 304904"/>
                    <a:gd name="connsiteX19" fmla="*/ 112553 w 439250"/>
                    <a:gd name="connsiteY19" fmla="*/ 124761 h 304904"/>
                    <a:gd name="connsiteX20" fmla="*/ 82476 w 439250"/>
                    <a:gd name="connsiteY20" fmla="*/ 100835 h 304904"/>
                    <a:gd name="connsiteX21" fmla="*/ 249435 w 439250"/>
                    <a:gd name="connsiteY21" fmla="*/ 62201 h 304904"/>
                    <a:gd name="connsiteX22" fmla="*/ 209334 w 439250"/>
                    <a:gd name="connsiteY22" fmla="*/ 109394 h 304904"/>
                    <a:gd name="connsiteX23" fmla="*/ 220466 w 439250"/>
                    <a:gd name="connsiteY23" fmla="*/ 170315 h 304904"/>
                    <a:gd name="connsiteX24" fmla="*/ 260565 w 439250"/>
                    <a:gd name="connsiteY24" fmla="*/ 123121 h 304904"/>
                    <a:gd name="connsiteX25" fmla="*/ 249435 w 439250"/>
                    <a:gd name="connsiteY25" fmla="*/ 62201 h 304904"/>
                    <a:gd name="connsiteX26" fmla="*/ 156650 w 439250"/>
                    <a:gd name="connsiteY26" fmla="*/ 39543 h 304904"/>
                    <a:gd name="connsiteX27" fmla="*/ 130131 w 439250"/>
                    <a:gd name="connsiteY27" fmla="*/ 95506 h 304904"/>
                    <a:gd name="connsiteX28" fmla="*/ 156650 w 439250"/>
                    <a:gd name="connsiteY28" fmla="*/ 151470 h 304904"/>
                    <a:gd name="connsiteX29" fmla="*/ 183169 w 439250"/>
                    <a:gd name="connsiteY29" fmla="*/ 95506 h 304904"/>
                    <a:gd name="connsiteX30" fmla="*/ 156650 w 439250"/>
                    <a:gd name="connsiteY30" fmla="*/ 39543 h 304904"/>
                    <a:gd name="connsiteX31" fmla="*/ 191834 w 439250"/>
                    <a:gd name="connsiteY31" fmla="*/ 0 h 304904"/>
                    <a:gd name="connsiteX32" fmla="*/ 425641 w 439250"/>
                    <a:gd name="connsiteY32" fmla="*/ 154978 h 304904"/>
                    <a:gd name="connsiteX33" fmla="*/ 439250 w 439250"/>
                    <a:gd name="connsiteY33" fmla="*/ 222385 h 304904"/>
                    <a:gd name="connsiteX34" fmla="*/ 189260 w 439250"/>
                    <a:gd name="connsiteY34" fmla="*/ 304904 h 304904"/>
                    <a:gd name="connsiteX35" fmla="*/ 0 w 439250"/>
                    <a:gd name="connsiteY35" fmla="*/ 92724 h 304904"/>
                    <a:gd name="connsiteX36" fmla="*/ 12407 w 439250"/>
                    <a:gd name="connsiteY36" fmla="*/ 74321 h 304904"/>
                    <a:gd name="connsiteX37" fmla="*/ 191834 w 439250"/>
                    <a:gd name="connsiteY37" fmla="*/ 0 h 30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39250" h="304904">
                      <a:moveTo>
                        <a:pt x="152241" y="181426"/>
                      </a:moveTo>
                      <a:cubicBezTo>
                        <a:pt x="140046" y="184694"/>
                        <a:pt x="133048" y="198122"/>
                        <a:pt x="136611" y="211419"/>
                      </a:cubicBezTo>
                      <a:cubicBezTo>
                        <a:pt x="140174" y="224716"/>
                        <a:pt x="152948" y="232845"/>
                        <a:pt x="165143" y="229578"/>
                      </a:cubicBezTo>
                      <a:cubicBezTo>
                        <a:pt x="177338" y="226310"/>
                        <a:pt x="184336" y="212882"/>
                        <a:pt x="180773" y="199585"/>
                      </a:cubicBezTo>
                      <a:cubicBezTo>
                        <a:pt x="177210" y="186288"/>
                        <a:pt x="164436" y="178159"/>
                        <a:pt x="152241" y="181426"/>
                      </a:cubicBezTo>
                      <a:close/>
                      <a:moveTo>
                        <a:pt x="371654" y="179025"/>
                      </a:moveTo>
                      <a:cubicBezTo>
                        <a:pt x="365140" y="178299"/>
                        <a:pt x="357851" y="179951"/>
                        <a:pt x="351330" y="184151"/>
                      </a:cubicBezTo>
                      <a:cubicBezTo>
                        <a:pt x="338288" y="192550"/>
                        <a:pt x="333257" y="207964"/>
                        <a:pt x="340093" y="218578"/>
                      </a:cubicBezTo>
                      <a:cubicBezTo>
                        <a:pt x="346929" y="229193"/>
                        <a:pt x="363043" y="230988"/>
                        <a:pt x="376086" y="222589"/>
                      </a:cubicBezTo>
                      <a:cubicBezTo>
                        <a:pt x="389127" y="214189"/>
                        <a:pt x="394158" y="198775"/>
                        <a:pt x="387322" y="188161"/>
                      </a:cubicBezTo>
                      <a:cubicBezTo>
                        <a:pt x="383904" y="182854"/>
                        <a:pt x="378166" y="179751"/>
                        <a:pt x="371654" y="179025"/>
                      </a:cubicBezTo>
                      <a:close/>
                      <a:moveTo>
                        <a:pt x="313666" y="144353"/>
                      </a:moveTo>
                      <a:cubicBezTo>
                        <a:pt x="301467" y="137310"/>
                        <a:pt x="283132" y="146230"/>
                        <a:pt x="272713" y="164276"/>
                      </a:cubicBezTo>
                      <a:cubicBezTo>
                        <a:pt x="262295" y="182323"/>
                        <a:pt x="263738" y="202660"/>
                        <a:pt x="275936" y="209703"/>
                      </a:cubicBezTo>
                      <a:cubicBezTo>
                        <a:pt x="288133" y="216745"/>
                        <a:pt x="306469" y="207827"/>
                        <a:pt x="316888" y="189780"/>
                      </a:cubicBezTo>
                      <a:cubicBezTo>
                        <a:pt x="327306" y="171734"/>
                        <a:pt x="325863" y="151395"/>
                        <a:pt x="313666" y="144353"/>
                      </a:cubicBezTo>
                      <a:close/>
                      <a:moveTo>
                        <a:pt x="82476" y="100835"/>
                      </a:moveTo>
                      <a:cubicBezTo>
                        <a:pt x="70281" y="104102"/>
                        <a:pt x="63975" y="120113"/>
                        <a:pt x="68391" y="136595"/>
                      </a:cubicBezTo>
                      <a:cubicBezTo>
                        <a:pt x="72808" y="153076"/>
                        <a:pt x="86274" y="163789"/>
                        <a:pt x="98469" y="160521"/>
                      </a:cubicBezTo>
                      <a:cubicBezTo>
                        <a:pt x="110665" y="157253"/>
                        <a:pt x="116971" y="141243"/>
                        <a:pt x="112553" y="124761"/>
                      </a:cubicBezTo>
                      <a:cubicBezTo>
                        <a:pt x="108138" y="108279"/>
                        <a:pt x="94672" y="97567"/>
                        <a:pt x="82476" y="100835"/>
                      </a:cubicBezTo>
                      <a:close/>
                      <a:moveTo>
                        <a:pt x="249435" y="62201"/>
                      </a:moveTo>
                      <a:cubicBezTo>
                        <a:pt x="235288" y="58411"/>
                        <a:pt x="217333" y="79539"/>
                        <a:pt x="209334" y="109394"/>
                      </a:cubicBezTo>
                      <a:cubicBezTo>
                        <a:pt x="201334" y="139250"/>
                        <a:pt x="206318" y="166524"/>
                        <a:pt x="220466" y="170315"/>
                      </a:cubicBezTo>
                      <a:cubicBezTo>
                        <a:pt x="234613" y="174105"/>
                        <a:pt x="252565" y="152977"/>
                        <a:pt x="260565" y="123121"/>
                      </a:cubicBezTo>
                      <a:cubicBezTo>
                        <a:pt x="268565" y="93266"/>
                        <a:pt x="263581" y="65992"/>
                        <a:pt x="249435" y="62201"/>
                      </a:cubicBezTo>
                      <a:close/>
                      <a:moveTo>
                        <a:pt x="156650" y="39543"/>
                      </a:moveTo>
                      <a:cubicBezTo>
                        <a:pt x="142004" y="39542"/>
                        <a:pt x="130131" y="64598"/>
                        <a:pt x="130131" y="95506"/>
                      </a:cubicBezTo>
                      <a:cubicBezTo>
                        <a:pt x="130131" y="126414"/>
                        <a:pt x="142004" y="151470"/>
                        <a:pt x="156650" y="151470"/>
                      </a:cubicBezTo>
                      <a:cubicBezTo>
                        <a:pt x="171296" y="151470"/>
                        <a:pt x="183168" y="126414"/>
                        <a:pt x="183169" y="95506"/>
                      </a:cubicBezTo>
                      <a:cubicBezTo>
                        <a:pt x="183169" y="64598"/>
                        <a:pt x="171296" y="39542"/>
                        <a:pt x="156650" y="39543"/>
                      </a:cubicBezTo>
                      <a:close/>
                      <a:moveTo>
                        <a:pt x="191834" y="0"/>
                      </a:moveTo>
                      <a:cubicBezTo>
                        <a:pt x="296940" y="0"/>
                        <a:pt x="387120" y="63904"/>
                        <a:pt x="425641" y="154978"/>
                      </a:cubicBezTo>
                      <a:lnTo>
                        <a:pt x="439250" y="222385"/>
                      </a:lnTo>
                      <a:lnTo>
                        <a:pt x="189260" y="304904"/>
                      </a:lnTo>
                      <a:lnTo>
                        <a:pt x="0" y="92724"/>
                      </a:lnTo>
                      <a:lnTo>
                        <a:pt x="12407" y="74321"/>
                      </a:lnTo>
                      <a:cubicBezTo>
                        <a:pt x="58327" y="28402"/>
                        <a:pt x="121764" y="0"/>
                        <a:pt x="1918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A038F59A-6BBE-4FC6-BC03-29EA15905384}"/>
                    </a:ext>
                  </a:extLst>
                </p:cNvPr>
                <p:cNvGrpSpPr/>
                <p:nvPr/>
              </p:nvGrpSpPr>
              <p:grpSpPr>
                <a:xfrm rot="385381">
                  <a:off x="5220735" y="3584356"/>
                  <a:ext cx="226219" cy="152580"/>
                  <a:chOff x="5394960" y="3376611"/>
                  <a:chExt cx="315278" cy="303334"/>
                </a:xfrm>
                <a:gradFill>
                  <a:gsLst>
                    <a:gs pos="0">
                      <a:srgbClr val="C00000"/>
                    </a:gs>
                    <a:gs pos="90000">
                      <a:srgbClr val="FF0000"/>
                    </a:gs>
                  </a:gsLst>
                  <a:path path="circle">
                    <a:fillToRect l="100000" t="100000"/>
                  </a:path>
                </a:gradFill>
              </p:grpSpPr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E947272E-278B-4C28-8A31-7FDE4A002FB6}"/>
                      </a:ext>
                    </a:extLst>
                  </p:cNvPr>
                  <p:cNvSpPr/>
                  <p:nvPr/>
                </p:nvSpPr>
                <p:spPr>
                  <a:xfrm>
                    <a:off x="5394960" y="3377124"/>
                    <a:ext cx="315278" cy="302821"/>
                  </a:xfrm>
                  <a:custGeom>
                    <a:avLst/>
                    <a:gdLst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40715 h 302821"/>
                      <a:gd name="connsiteX8" fmla="*/ 26194 w 315278"/>
                      <a:gd name="connsiteY8" fmla="*/ 13076 h 302821"/>
                      <a:gd name="connsiteX9" fmla="*/ 98465 w 315278"/>
                      <a:gd name="connsiteY9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62107 h 302821"/>
                      <a:gd name="connsiteX4" fmla="*/ 289084 w 315278"/>
                      <a:gd name="connsiteY4" fmla="*/ 289746 h 302821"/>
                      <a:gd name="connsiteX5" fmla="*/ 0 w 315278"/>
                      <a:gd name="connsiteY5" fmla="*/ 289746 h 302821"/>
                      <a:gd name="connsiteX6" fmla="*/ 0 w 315278"/>
                      <a:gd name="connsiteY6" fmla="*/ 48795 h 302821"/>
                      <a:gd name="connsiteX7" fmla="*/ 26194 w 315278"/>
                      <a:gd name="connsiteY7" fmla="*/ 13076 h 302821"/>
                      <a:gd name="connsiteX8" fmla="*/ 98465 w 315278"/>
                      <a:gd name="connsiteY8" fmla="*/ 336 h 302821"/>
                      <a:gd name="connsiteX0" fmla="*/ 98465 w 315278"/>
                      <a:gd name="connsiteY0" fmla="*/ 336 h 302821"/>
                      <a:gd name="connsiteX1" fmla="*/ 315278 w 315278"/>
                      <a:gd name="connsiteY1" fmla="*/ 13076 h 302821"/>
                      <a:gd name="connsiteX2" fmla="*/ 315278 w 315278"/>
                      <a:gd name="connsiteY2" fmla="*/ 254027 h 302821"/>
                      <a:gd name="connsiteX3" fmla="*/ 289084 w 315278"/>
                      <a:gd name="connsiteY3" fmla="*/ 289746 h 302821"/>
                      <a:gd name="connsiteX4" fmla="*/ 0 w 315278"/>
                      <a:gd name="connsiteY4" fmla="*/ 289746 h 302821"/>
                      <a:gd name="connsiteX5" fmla="*/ 0 w 315278"/>
                      <a:gd name="connsiteY5" fmla="*/ 48795 h 302821"/>
                      <a:gd name="connsiteX6" fmla="*/ 26194 w 315278"/>
                      <a:gd name="connsiteY6" fmla="*/ 13076 h 302821"/>
                      <a:gd name="connsiteX7" fmla="*/ 98465 w 315278"/>
                      <a:gd name="connsiteY7" fmla="*/ 336 h 302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8" h="302821">
                        <a:moveTo>
                          <a:pt x="98465" y="336"/>
                        </a:moveTo>
                        <a:cubicBezTo>
                          <a:pt x="170736" y="4583"/>
                          <a:pt x="243008" y="47048"/>
                          <a:pt x="315278" y="13076"/>
                        </a:cubicBezTo>
                        <a:lnTo>
                          <a:pt x="315278" y="254027"/>
                        </a:lnTo>
                        <a:lnTo>
                          <a:pt x="289084" y="289746"/>
                        </a:lnTo>
                        <a:cubicBezTo>
                          <a:pt x="192723" y="335042"/>
                          <a:pt x="96361" y="244450"/>
                          <a:pt x="0" y="289746"/>
                        </a:cubicBezTo>
                        <a:lnTo>
                          <a:pt x="0" y="48795"/>
                        </a:lnTo>
                        <a:lnTo>
                          <a:pt x="26194" y="13076"/>
                        </a:lnTo>
                        <a:cubicBezTo>
                          <a:pt x="50285" y="1752"/>
                          <a:pt x="74375" y="-1079"/>
                          <a:pt x="98465" y="33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波線 416">
                    <a:extLst>
                      <a:ext uri="{FF2B5EF4-FFF2-40B4-BE49-F238E27FC236}">
                        <a16:creationId xmlns:a16="http://schemas.microsoft.com/office/drawing/2014/main" id="{89F07DD0-EC46-476F-A578-B1C563FE827A}"/>
                      </a:ext>
                    </a:extLst>
                  </p:cNvPr>
                  <p:cNvSpPr/>
                  <p:nvPr/>
                </p:nvSpPr>
                <p:spPr>
                  <a:xfrm>
                    <a:off x="5421154" y="3376611"/>
                    <a:ext cx="289084" cy="268129"/>
                  </a:xfrm>
                  <a:prstGeom prst="wave">
                    <a:avLst>
                      <a:gd name="adj1" fmla="val 506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37A201CD-9980-4DC2-A3B6-F9588FCE8A65}"/>
                </a:ext>
              </a:extLst>
            </p:cNvPr>
            <p:cNvGrpSpPr/>
            <p:nvPr/>
          </p:nvGrpSpPr>
          <p:grpSpPr>
            <a:xfrm>
              <a:off x="4188258" y="1126021"/>
              <a:ext cx="792409" cy="624258"/>
              <a:chOff x="1034892" y="1178532"/>
              <a:chExt cx="792409" cy="624258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46A29D68-90B0-4019-AFBE-8625FBFCD29B}"/>
                  </a:ext>
                </a:extLst>
              </p:cNvPr>
              <p:cNvSpPr/>
              <p:nvPr/>
            </p:nvSpPr>
            <p:spPr>
              <a:xfrm>
                <a:off x="1034892" y="1178532"/>
                <a:ext cx="792409" cy="624258"/>
              </a:xfrm>
              <a:custGeom>
                <a:avLst/>
                <a:gdLst>
                  <a:gd name="connsiteX0" fmla="*/ 92932 w 791609"/>
                  <a:gd name="connsiteY0" fmla="*/ 44626 h 649457"/>
                  <a:gd name="connsiteX1" fmla="*/ 118332 w 791609"/>
                  <a:gd name="connsiteY1" fmla="*/ 155751 h 649457"/>
                  <a:gd name="connsiteX2" fmla="*/ 857 w 791609"/>
                  <a:gd name="connsiteY2" fmla="*/ 263701 h 649457"/>
                  <a:gd name="connsiteX3" fmla="*/ 64357 w 791609"/>
                  <a:gd name="connsiteY3" fmla="*/ 381176 h 649457"/>
                  <a:gd name="connsiteX4" fmla="*/ 48482 w 791609"/>
                  <a:gd name="connsiteY4" fmla="*/ 505001 h 649457"/>
                  <a:gd name="connsiteX5" fmla="*/ 223107 w 791609"/>
                  <a:gd name="connsiteY5" fmla="*/ 533576 h 649457"/>
                  <a:gd name="connsiteX6" fmla="*/ 340582 w 791609"/>
                  <a:gd name="connsiteY6" fmla="*/ 647876 h 649457"/>
                  <a:gd name="connsiteX7" fmla="*/ 505682 w 791609"/>
                  <a:gd name="connsiteY7" fmla="*/ 600251 h 649457"/>
                  <a:gd name="connsiteX8" fmla="*/ 689832 w 791609"/>
                  <a:gd name="connsiteY8" fmla="*/ 600251 h 649457"/>
                  <a:gd name="connsiteX9" fmla="*/ 737457 w 791609"/>
                  <a:gd name="connsiteY9" fmla="*/ 454201 h 649457"/>
                  <a:gd name="connsiteX10" fmla="*/ 791432 w 791609"/>
                  <a:gd name="connsiteY10" fmla="*/ 314501 h 649457"/>
                  <a:gd name="connsiteX11" fmla="*/ 718407 w 791609"/>
                  <a:gd name="connsiteY11" fmla="*/ 203376 h 649457"/>
                  <a:gd name="connsiteX12" fmla="*/ 712057 w 791609"/>
                  <a:gd name="connsiteY12" fmla="*/ 35101 h 649457"/>
                  <a:gd name="connsiteX13" fmla="*/ 597757 w 791609"/>
                  <a:gd name="connsiteY13" fmla="*/ 176 h 649457"/>
                  <a:gd name="connsiteX14" fmla="*/ 483457 w 791609"/>
                  <a:gd name="connsiteY14" fmla="*/ 25576 h 649457"/>
                  <a:gd name="connsiteX15" fmla="*/ 324707 w 791609"/>
                  <a:gd name="connsiteY15" fmla="*/ 176 h 649457"/>
                  <a:gd name="connsiteX16" fmla="*/ 267557 w 791609"/>
                  <a:gd name="connsiteY16" fmla="*/ 41451 h 649457"/>
                  <a:gd name="connsiteX17" fmla="*/ 92932 w 791609"/>
                  <a:gd name="connsiteY17" fmla="*/ 44626 h 649457"/>
                  <a:gd name="connsiteX0" fmla="*/ 92604 w 791281"/>
                  <a:gd name="connsiteY0" fmla="*/ 44626 h 649457"/>
                  <a:gd name="connsiteX1" fmla="*/ 105304 w 791281"/>
                  <a:gd name="connsiteY1" fmla="*/ 181151 h 649457"/>
                  <a:gd name="connsiteX2" fmla="*/ 529 w 791281"/>
                  <a:gd name="connsiteY2" fmla="*/ 263701 h 649457"/>
                  <a:gd name="connsiteX3" fmla="*/ 64029 w 791281"/>
                  <a:gd name="connsiteY3" fmla="*/ 381176 h 649457"/>
                  <a:gd name="connsiteX4" fmla="*/ 48154 w 791281"/>
                  <a:gd name="connsiteY4" fmla="*/ 505001 h 649457"/>
                  <a:gd name="connsiteX5" fmla="*/ 222779 w 791281"/>
                  <a:gd name="connsiteY5" fmla="*/ 533576 h 649457"/>
                  <a:gd name="connsiteX6" fmla="*/ 340254 w 791281"/>
                  <a:gd name="connsiteY6" fmla="*/ 647876 h 649457"/>
                  <a:gd name="connsiteX7" fmla="*/ 505354 w 791281"/>
                  <a:gd name="connsiteY7" fmla="*/ 600251 h 649457"/>
                  <a:gd name="connsiteX8" fmla="*/ 689504 w 791281"/>
                  <a:gd name="connsiteY8" fmla="*/ 600251 h 649457"/>
                  <a:gd name="connsiteX9" fmla="*/ 737129 w 791281"/>
                  <a:gd name="connsiteY9" fmla="*/ 454201 h 649457"/>
                  <a:gd name="connsiteX10" fmla="*/ 791104 w 791281"/>
                  <a:gd name="connsiteY10" fmla="*/ 314501 h 649457"/>
                  <a:gd name="connsiteX11" fmla="*/ 718079 w 791281"/>
                  <a:gd name="connsiteY11" fmla="*/ 203376 h 649457"/>
                  <a:gd name="connsiteX12" fmla="*/ 711729 w 791281"/>
                  <a:gd name="connsiteY12" fmla="*/ 35101 h 649457"/>
                  <a:gd name="connsiteX13" fmla="*/ 597429 w 791281"/>
                  <a:gd name="connsiteY13" fmla="*/ 176 h 649457"/>
                  <a:gd name="connsiteX14" fmla="*/ 483129 w 791281"/>
                  <a:gd name="connsiteY14" fmla="*/ 25576 h 649457"/>
                  <a:gd name="connsiteX15" fmla="*/ 324379 w 791281"/>
                  <a:gd name="connsiteY15" fmla="*/ 176 h 649457"/>
                  <a:gd name="connsiteX16" fmla="*/ 267229 w 791281"/>
                  <a:gd name="connsiteY16" fmla="*/ 41451 h 649457"/>
                  <a:gd name="connsiteX17" fmla="*/ 92604 w 791281"/>
                  <a:gd name="connsiteY17" fmla="*/ 44626 h 649457"/>
                  <a:gd name="connsiteX0" fmla="*/ 133879 w 791281"/>
                  <a:gd name="connsiteY0" fmla="*/ 66851 h 649457"/>
                  <a:gd name="connsiteX1" fmla="*/ 105304 w 791281"/>
                  <a:gd name="connsiteY1" fmla="*/ 181151 h 649457"/>
                  <a:gd name="connsiteX2" fmla="*/ 529 w 791281"/>
                  <a:gd name="connsiteY2" fmla="*/ 263701 h 649457"/>
                  <a:gd name="connsiteX3" fmla="*/ 64029 w 791281"/>
                  <a:gd name="connsiteY3" fmla="*/ 381176 h 649457"/>
                  <a:gd name="connsiteX4" fmla="*/ 48154 w 791281"/>
                  <a:gd name="connsiteY4" fmla="*/ 505001 h 649457"/>
                  <a:gd name="connsiteX5" fmla="*/ 222779 w 791281"/>
                  <a:gd name="connsiteY5" fmla="*/ 533576 h 649457"/>
                  <a:gd name="connsiteX6" fmla="*/ 340254 w 791281"/>
                  <a:gd name="connsiteY6" fmla="*/ 647876 h 649457"/>
                  <a:gd name="connsiteX7" fmla="*/ 505354 w 791281"/>
                  <a:gd name="connsiteY7" fmla="*/ 600251 h 649457"/>
                  <a:gd name="connsiteX8" fmla="*/ 689504 w 791281"/>
                  <a:gd name="connsiteY8" fmla="*/ 600251 h 649457"/>
                  <a:gd name="connsiteX9" fmla="*/ 737129 w 791281"/>
                  <a:gd name="connsiteY9" fmla="*/ 454201 h 649457"/>
                  <a:gd name="connsiteX10" fmla="*/ 791104 w 791281"/>
                  <a:gd name="connsiteY10" fmla="*/ 314501 h 649457"/>
                  <a:gd name="connsiteX11" fmla="*/ 718079 w 791281"/>
                  <a:gd name="connsiteY11" fmla="*/ 203376 h 649457"/>
                  <a:gd name="connsiteX12" fmla="*/ 711729 w 791281"/>
                  <a:gd name="connsiteY12" fmla="*/ 35101 h 649457"/>
                  <a:gd name="connsiteX13" fmla="*/ 597429 w 791281"/>
                  <a:gd name="connsiteY13" fmla="*/ 176 h 649457"/>
                  <a:gd name="connsiteX14" fmla="*/ 483129 w 791281"/>
                  <a:gd name="connsiteY14" fmla="*/ 25576 h 649457"/>
                  <a:gd name="connsiteX15" fmla="*/ 324379 w 791281"/>
                  <a:gd name="connsiteY15" fmla="*/ 176 h 649457"/>
                  <a:gd name="connsiteX16" fmla="*/ 267229 w 791281"/>
                  <a:gd name="connsiteY16" fmla="*/ 41451 h 649457"/>
                  <a:gd name="connsiteX17" fmla="*/ 133879 w 791281"/>
                  <a:gd name="connsiteY17" fmla="*/ 66851 h 649457"/>
                  <a:gd name="connsiteX0" fmla="*/ 133879 w 791281"/>
                  <a:gd name="connsiteY0" fmla="*/ 66851 h 649457"/>
                  <a:gd name="connsiteX1" fmla="*/ 105304 w 791281"/>
                  <a:gd name="connsiteY1" fmla="*/ 181151 h 649457"/>
                  <a:gd name="connsiteX2" fmla="*/ 529 w 791281"/>
                  <a:gd name="connsiteY2" fmla="*/ 263701 h 649457"/>
                  <a:gd name="connsiteX3" fmla="*/ 64029 w 791281"/>
                  <a:gd name="connsiteY3" fmla="*/ 381176 h 649457"/>
                  <a:gd name="connsiteX4" fmla="*/ 48154 w 791281"/>
                  <a:gd name="connsiteY4" fmla="*/ 505001 h 649457"/>
                  <a:gd name="connsiteX5" fmla="*/ 222779 w 791281"/>
                  <a:gd name="connsiteY5" fmla="*/ 533576 h 649457"/>
                  <a:gd name="connsiteX6" fmla="*/ 340254 w 791281"/>
                  <a:gd name="connsiteY6" fmla="*/ 647876 h 649457"/>
                  <a:gd name="connsiteX7" fmla="*/ 505354 w 791281"/>
                  <a:gd name="connsiteY7" fmla="*/ 600251 h 649457"/>
                  <a:gd name="connsiteX8" fmla="*/ 689504 w 791281"/>
                  <a:gd name="connsiteY8" fmla="*/ 600251 h 649457"/>
                  <a:gd name="connsiteX9" fmla="*/ 737129 w 791281"/>
                  <a:gd name="connsiteY9" fmla="*/ 454201 h 649457"/>
                  <a:gd name="connsiteX10" fmla="*/ 791104 w 791281"/>
                  <a:gd name="connsiteY10" fmla="*/ 314501 h 649457"/>
                  <a:gd name="connsiteX11" fmla="*/ 718079 w 791281"/>
                  <a:gd name="connsiteY11" fmla="*/ 203376 h 649457"/>
                  <a:gd name="connsiteX12" fmla="*/ 711729 w 791281"/>
                  <a:gd name="connsiteY12" fmla="*/ 35101 h 649457"/>
                  <a:gd name="connsiteX13" fmla="*/ 597429 w 791281"/>
                  <a:gd name="connsiteY13" fmla="*/ 176 h 649457"/>
                  <a:gd name="connsiteX14" fmla="*/ 483129 w 791281"/>
                  <a:gd name="connsiteY14" fmla="*/ 25576 h 649457"/>
                  <a:gd name="connsiteX15" fmla="*/ 324379 w 791281"/>
                  <a:gd name="connsiteY15" fmla="*/ 176 h 649457"/>
                  <a:gd name="connsiteX16" fmla="*/ 267229 w 791281"/>
                  <a:gd name="connsiteY16" fmla="*/ 41451 h 649457"/>
                  <a:gd name="connsiteX17" fmla="*/ 133879 w 791281"/>
                  <a:gd name="connsiteY17" fmla="*/ 66851 h 649457"/>
                  <a:gd name="connsiteX0" fmla="*/ 133879 w 791281"/>
                  <a:gd name="connsiteY0" fmla="*/ 66851 h 649457"/>
                  <a:gd name="connsiteX1" fmla="*/ 105304 w 791281"/>
                  <a:gd name="connsiteY1" fmla="*/ 181151 h 649457"/>
                  <a:gd name="connsiteX2" fmla="*/ 529 w 791281"/>
                  <a:gd name="connsiteY2" fmla="*/ 263701 h 649457"/>
                  <a:gd name="connsiteX3" fmla="*/ 64029 w 791281"/>
                  <a:gd name="connsiteY3" fmla="*/ 381176 h 649457"/>
                  <a:gd name="connsiteX4" fmla="*/ 48154 w 791281"/>
                  <a:gd name="connsiteY4" fmla="*/ 505001 h 649457"/>
                  <a:gd name="connsiteX5" fmla="*/ 222779 w 791281"/>
                  <a:gd name="connsiteY5" fmla="*/ 533576 h 649457"/>
                  <a:gd name="connsiteX6" fmla="*/ 340254 w 791281"/>
                  <a:gd name="connsiteY6" fmla="*/ 647876 h 649457"/>
                  <a:gd name="connsiteX7" fmla="*/ 505354 w 791281"/>
                  <a:gd name="connsiteY7" fmla="*/ 600251 h 649457"/>
                  <a:gd name="connsiteX8" fmla="*/ 689504 w 791281"/>
                  <a:gd name="connsiteY8" fmla="*/ 600251 h 649457"/>
                  <a:gd name="connsiteX9" fmla="*/ 737129 w 791281"/>
                  <a:gd name="connsiteY9" fmla="*/ 454201 h 649457"/>
                  <a:gd name="connsiteX10" fmla="*/ 791104 w 791281"/>
                  <a:gd name="connsiteY10" fmla="*/ 314501 h 649457"/>
                  <a:gd name="connsiteX11" fmla="*/ 718079 w 791281"/>
                  <a:gd name="connsiteY11" fmla="*/ 203376 h 649457"/>
                  <a:gd name="connsiteX12" fmla="*/ 711729 w 791281"/>
                  <a:gd name="connsiteY12" fmla="*/ 35101 h 649457"/>
                  <a:gd name="connsiteX13" fmla="*/ 597429 w 791281"/>
                  <a:gd name="connsiteY13" fmla="*/ 176 h 649457"/>
                  <a:gd name="connsiteX14" fmla="*/ 483129 w 791281"/>
                  <a:gd name="connsiteY14" fmla="*/ 25576 h 649457"/>
                  <a:gd name="connsiteX15" fmla="*/ 359304 w 791281"/>
                  <a:gd name="connsiteY15" fmla="*/ 176 h 649457"/>
                  <a:gd name="connsiteX16" fmla="*/ 267229 w 791281"/>
                  <a:gd name="connsiteY16" fmla="*/ 41451 h 649457"/>
                  <a:gd name="connsiteX17" fmla="*/ 133879 w 791281"/>
                  <a:gd name="connsiteY17" fmla="*/ 66851 h 649457"/>
                  <a:gd name="connsiteX0" fmla="*/ 133879 w 791281"/>
                  <a:gd name="connsiteY0" fmla="*/ 68175 h 650781"/>
                  <a:gd name="connsiteX1" fmla="*/ 105304 w 791281"/>
                  <a:gd name="connsiteY1" fmla="*/ 182475 h 650781"/>
                  <a:gd name="connsiteX2" fmla="*/ 529 w 791281"/>
                  <a:gd name="connsiteY2" fmla="*/ 265025 h 650781"/>
                  <a:gd name="connsiteX3" fmla="*/ 64029 w 791281"/>
                  <a:gd name="connsiteY3" fmla="*/ 382500 h 650781"/>
                  <a:gd name="connsiteX4" fmla="*/ 48154 w 791281"/>
                  <a:gd name="connsiteY4" fmla="*/ 506325 h 650781"/>
                  <a:gd name="connsiteX5" fmla="*/ 222779 w 791281"/>
                  <a:gd name="connsiteY5" fmla="*/ 534900 h 650781"/>
                  <a:gd name="connsiteX6" fmla="*/ 340254 w 791281"/>
                  <a:gd name="connsiteY6" fmla="*/ 649200 h 650781"/>
                  <a:gd name="connsiteX7" fmla="*/ 505354 w 791281"/>
                  <a:gd name="connsiteY7" fmla="*/ 601575 h 650781"/>
                  <a:gd name="connsiteX8" fmla="*/ 689504 w 791281"/>
                  <a:gd name="connsiteY8" fmla="*/ 601575 h 650781"/>
                  <a:gd name="connsiteX9" fmla="*/ 737129 w 791281"/>
                  <a:gd name="connsiteY9" fmla="*/ 455525 h 650781"/>
                  <a:gd name="connsiteX10" fmla="*/ 791104 w 791281"/>
                  <a:gd name="connsiteY10" fmla="*/ 315825 h 650781"/>
                  <a:gd name="connsiteX11" fmla="*/ 718079 w 791281"/>
                  <a:gd name="connsiteY11" fmla="*/ 204700 h 650781"/>
                  <a:gd name="connsiteX12" fmla="*/ 711729 w 791281"/>
                  <a:gd name="connsiteY12" fmla="*/ 36425 h 650781"/>
                  <a:gd name="connsiteX13" fmla="*/ 597429 w 791281"/>
                  <a:gd name="connsiteY13" fmla="*/ 1500 h 650781"/>
                  <a:gd name="connsiteX14" fmla="*/ 483129 w 791281"/>
                  <a:gd name="connsiteY14" fmla="*/ 26900 h 650781"/>
                  <a:gd name="connsiteX15" fmla="*/ 359304 w 791281"/>
                  <a:gd name="connsiteY15" fmla="*/ 1500 h 650781"/>
                  <a:gd name="connsiteX16" fmla="*/ 267229 w 791281"/>
                  <a:gd name="connsiteY16" fmla="*/ 42775 h 650781"/>
                  <a:gd name="connsiteX17" fmla="*/ 133879 w 791281"/>
                  <a:gd name="connsiteY17" fmla="*/ 68175 h 650781"/>
                  <a:gd name="connsiteX0" fmla="*/ 133879 w 791281"/>
                  <a:gd name="connsiteY0" fmla="*/ 68175 h 626278"/>
                  <a:gd name="connsiteX1" fmla="*/ 105304 w 791281"/>
                  <a:gd name="connsiteY1" fmla="*/ 182475 h 626278"/>
                  <a:gd name="connsiteX2" fmla="*/ 529 w 791281"/>
                  <a:gd name="connsiteY2" fmla="*/ 265025 h 626278"/>
                  <a:gd name="connsiteX3" fmla="*/ 64029 w 791281"/>
                  <a:gd name="connsiteY3" fmla="*/ 382500 h 626278"/>
                  <a:gd name="connsiteX4" fmla="*/ 48154 w 791281"/>
                  <a:gd name="connsiteY4" fmla="*/ 506325 h 626278"/>
                  <a:gd name="connsiteX5" fmla="*/ 222779 w 791281"/>
                  <a:gd name="connsiteY5" fmla="*/ 534900 h 626278"/>
                  <a:gd name="connsiteX6" fmla="*/ 349779 w 791281"/>
                  <a:gd name="connsiteY6" fmla="*/ 623800 h 626278"/>
                  <a:gd name="connsiteX7" fmla="*/ 505354 w 791281"/>
                  <a:gd name="connsiteY7" fmla="*/ 601575 h 626278"/>
                  <a:gd name="connsiteX8" fmla="*/ 689504 w 791281"/>
                  <a:gd name="connsiteY8" fmla="*/ 601575 h 626278"/>
                  <a:gd name="connsiteX9" fmla="*/ 737129 w 791281"/>
                  <a:gd name="connsiteY9" fmla="*/ 455525 h 626278"/>
                  <a:gd name="connsiteX10" fmla="*/ 791104 w 791281"/>
                  <a:gd name="connsiteY10" fmla="*/ 315825 h 626278"/>
                  <a:gd name="connsiteX11" fmla="*/ 718079 w 791281"/>
                  <a:gd name="connsiteY11" fmla="*/ 204700 h 626278"/>
                  <a:gd name="connsiteX12" fmla="*/ 711729 w 791281"/>
                  <a:gd name="connsiteY12" fmla="*/ 36425 h 626278"/>
                  <a:gd name="connsiteX13" fmla="*/ 597429 w 791281"/>
                  <a:gd name="connsiteY13" fmla="*/ 1500 h 626278"/>
                  <a:gd name="connsiteX14" fmla="*/ 483129 w 791281"/>
                  <a:gd name="connsiteY14" fmla="*/ 26900 h 626278"/>
                  <a:gd name="connsiteX15" fmla="*/ 359304 w 791281"/>
                  <a:gd name="connsiteY15" fmla="*/ 1500 h 626278"/>
                  <a:gd name="connsiteX16" fmla="*/ 267229 w 791281"/>
                  <a:gd name="connsiteY16" fmla="*/ 42775 h 626278"/>
                  <a:gd name="connsiteX17" fmla="*/ 133879 w 791281"/>
                  <a:gd name="connsiteY17" fmla="*/ 68175 h 626278"/>
                  <a:gd name="connsiteX0" fmla="*/ 133879 w 791281"/>
                  <a:gd name="connsiteY0" fmla="*/ 68175 h 624439"/>
                  <a:gd name="connsiteX1" fmla="*/ 105304 w 791281"/>
                  <a:gd name="connsiteY1" fmla="*/ 182475 h 624439"/>
                  <a:gd name="connsiteX2" fmla="*/ 529 w 791281"/>
                  <a:gd name="connsiteY2" fmla="*/ 265025 h 624439"/>
                  <a:gd name="connsiteX3" fmla="*/ 64029 w 791281"/>
                  <a:gd name="connsiteY3" fmla="*/ 382500 h 624439"/>
                  <a:gd name="connsiteX4" fmla="*/ 48154 w 791281"/>
                  <a:gd name="connsiteY4" fmla="*/ 506325 h 624439"/>
                  <a:gd name="connsiteX5" fmla="*/ 222779 w 791281"/>
                  <a:gd name="connsiteY5" fmla="*/ 534900 h 624439"/>
                  <a:gd name="connsiteX6" fmla="*/ 349779 w 791281"/>
                  <a:gd name="connsiteY6" fmla="*/ 623800 h 624439"/>
                  <a:gd name="connsiteX7" fmla="*/ 505354 w 791281"/>
                  <a:gd name="connsiteY7" fmla="*/ 601575 h 624439"/>
                  <a:gd name="connsiteX8" fmla="*/ 689504 w 791281"/>
                  <a:gd name="connsiteY8" fmla="*/ 601575 h 624439"/>
                  <a:gd name="connsiteX9" fmla="*/ 737129 w 791281"/>
                  <a:gd name="connsiteY9" fmla="*/ 455525 h 624439"/>
                  <a:gd name="connsiteX10" fmla="*/ 791104 w 791281"/>
                  <a:gd name="connsiteY10" fmla="*/ 315825 h 624439"/>
                  <a:gd name="connsiteX11" fmla="*/ 718079 w 791281"/>
                  <a:gd name="connsiteY11" fmla="*/ 204700 h 624439"/>
                  <a:gd name="connsiteX12" fmla="*/ 711729 w 791281"/>
                  <a:gd name="connsiteY12" fmla="*/ 36425 h 624439"/>
                  <a:gd name="connsiteX13" fmla="*/ 597429 w 791281"/>
                  <a:gd name="connsiteY13" fmla="*/ 1500 h 624439"/>
                  <a:gd name="connsiteX14" fmla="*/ 483129 w 791281"/>
                  <a:gd name="connsiteY14" fmla="*/ 26900 h 624439"/>
                  <a:gd name="connsiteX15" fmla="*/ 359304 w 791281"/>
                  <a:gd name="connsiteY15" fmla="*/ 1500 h 624439"/>
                  <a:gd name="connsiteX16" fmla="*/ 267229 w 791281"/>
                  <a:gd name="connsiteY16" fmla="*/ 42775 h 624439"/>
                  <a:gd name="connsiteX17" fmla="*/ 133879 w 791281"/>
                  <a:gd name="connsiteY17" fmla="*/ 68175 h 624439"/>
                  <a:gd name="connsiteX0" fmla="*/ 133879 w 791281"/>
                  <a:gd name="connsiteY0" fmla="*/ 68175 h 624439"/>
                  <a:gd name="connsiteX1" fmla="*/ 105304 w 791281"/>
                  <a:gd name="connsiteY1" fmla="*/ 182475 h 624439"/>
                  <a:gd name="connsiteX2" fmla="*/ 529 w 791281"/>
                  <a:gd name="connsiteY2" fmla="*/ 265025 h 624439"/>
                  <a:gd name="connsiteX3" fmla="*/ 64029 w 791281"/>
                  <a:gd name="connsiteY3" fmla="*/ 382500 h 624439"/>
                  <a:gd name="connsiteX4" fmla="*/ 48154 w 791281"/>
                  <a:gd name="connsiteY4" fmla="*/ 506325 h 624439"/>
                  <a:gd name="connsiteX5" fmla="*/ 222779 w 791281"/>
                  <a:gd name="connsiteY5" fmla="*/ 534900 h 624439"/>
                  <a:gd name="connsiteX6" fmla="*/ 349779 w 791281"/>
                  <a:gd name="connsiteY6" fmla="*/ 623800 h 624439"/>
                  <a:gd name="connsiteX7" fmla="*/ 524404 w 791281"/>
                  <a:gd name="connsiteY7" fmla="*/ 576175 h 624439"/>
                  <a:gd name="connsiteX8" fmla="*/ 689504 w 791281"/>
                  <a:gd name="connsiteY8" fmla="*/ 601575 h 624439"/>
                  <a:gd name="connsiteX9" fmla="*/ 737129 w 791281"/>
                  <a:gd name="connsiteY9" fmla="*/ 455525 h 624439"/>
                  <a:gd name="connsiteX10" fmla="*/ 791104 w 791281"/>
                  <a:gd name="connsiteY10" fmla="*/ 315825 h 624439"/>
                  <a:gd name="connsiteX11" fmla="*/ 718079 w 791281"/>
                  <a:gd name="connsiteY11" fmla="*/ 204700 h 624439"/>
                  <a:gd name="connsiteX12" fmla="*/ 711729 w 791281"/>
                  <a:gd name="connsiteY12" fmla="*/ 36425 h 624439"/>
                  <a:gd name="connsiteX13" fmla="*/ 597429 w 791281"/>
                  <a:gd name="connsiteY13" fmla="*/ 1500 h 624439"/>
                  <a:gd name="connsiteX14" fmla="*/ 483129 w 791281"/>
                  <a:gd name="connsiteY14" fmla="*/ 26900 h 624439"/>
                  <a:gd name="connsiteX15" fmla="*/ 359304 w 791281"/>
                  <a:gd name="connsiteY15" fmla="*/ 1500 h 624439"/>
                  <a:gd name="connsiteX16" fmla="*/ 267229 w 791281"/>
                  <a:gd name="connsiteY16" fmla="*/ 42775 h 624439"/>
                  <a:gd name="connsiteX17" fmla="*/ 133879 w 791281"/>
                  <a:gd name="connsiteY17" fmla="*/ 68175 h 624439"/>
                  <a:gd name="connsiteX0" fmla="*/ 133879 w 791221"/>
                  <a:gd name="connsiteY0" fmla="*/ 68175 h 624439"/>
                  <a:gd name="connsiteX1" fmla="*/ 105304 w 791221"/>
                  <a:gd name="connsiteY1" fmla="*/ 182475 h 624439"/>
                  <a:gd name="connsiteX2" fmla="*/ 529 w 791221"/>
                  <a:gd name="connsiteY2" fmla="*/ 265025 h 624439"/>
                  <a:gd name="connsiteX3" fmla="*/ 64029 w 791221"/>
                  <a:gd name="connsiteY3" fmla="*/ 382500 h 624439"/>
                  <a:gd name="connsiteX4" fmla="*/ 48154 w 791221"/>
                  <a:gd name="connsiteY4" fmla="*/ 506325 h 624439"/>
                  <a:gd name="connsiteX5" fmla="*/ 222779 w 791221"/>
                  <a:gd name="connsiteY5" fmla="*/ 534900 h 624439"/>
                  <a:gd name="connsiteX6" fmla="*/ 349779 w 791221"/>
                  <a:gd name="connsiteY6" fmla="*/ 623800 h 624439"/>
                  <a:gd name="connsiteX7" fmla="*/ 524404 w 791221"/>
                  <a:gd name="connsiteY7" fmla="*/ 576175 h 624439"/>
                  <a:gd name="connsiteX8" fmla="*/ 689504 w 791221"/>
                  <a:gd name="connsiteY8" fmla="*/ 601575 h 624439"/>
                  <a:gd name="connsiteX9" fmla="*/ 733954 w 791221"/>
                  <a:gd name="connsiteY9" fmla="*/ 414250 h 624439"/>
                  <a:gd name="connsiteX10" fmla="*/ 791104 w 791221"/>
                  <a:gd name="connsiteY10" fmla="*/ 315825 h 624439"/>
                  <a:gd name="connsiteX11" fmla="*/ 718079 w 791221"/>
                  <a:gd name="connsiteY11" fmla="*/ 204700 h 624439"/>
                  <a:gd name="connsiteX12" fmla="*/ 711729 w 791221"/>
                  <a:gd name="connsiteY12" fmla="*/ 36425 h 624439"/>
                  <a:gd name="connsiteX13" fmla="*/ 597429 w 791221"/>
                  <a:gd name="connsiteY13" fmla="*/ 1500 h 624439"/>
                  <a:gd name="connsiteX14" fmla="*/ 483129 w 791221"/>
                  <a:gd name="connsiteY14" fmla="*/ 26900 h 624439"/>
                  <a:gd name="connsiteX15" fmla="*/ 359304 w 791221"/>
                  <a:gd name="connsiteY15" fmla="*/ 1500 h 624439"/>
                  <a:gd name="connsiteX16" fmla="*/ 267229 w 791221"/>
                  <a:gd name="connsiteY16" fmla="*/ 42775 h 624439"/>
                  <a:gd name="connsiteX17" fmla="*/ 133879 w 791221"/>
                  <a:gd name="connsiteY17" fmla="*/ 68175 h 624439"/>
                  <a:gd name="connsiteX0" fmla="*/ 133879 w 791212"/>
                  <a:gd name="connsiteY0" fmla="*/ 68175 h 624504"/>
                  <a:gd name="connsiteX1" fmla="*/ 105304 w 791212"/>
                  <a:gd name="connsiteY1" fmla="*/ 182475 h 624504"/>
                  <a:gd name="connsiteX2" fmla="*/ 529 w 791212"/>
                  <a:gd name="connsiteY2" fmla="*/ 265025 h 624504"/>
                  <a:gd name="connsiteX3" fmla="*/ 64029 w 791212"/>
                  <a:gd name="connsiteY3" fmla="*/ 382500 h 624504"/>
                  <a:gd name="connsiteX4" fmla="*/ 48154 w 791212"/>
                  <a:gd name="connsiteY4" fmla="*/ 506325 h 624504"/>
                  <a:gd name="connsiteX5" fmla="*/ 222779 w 791212"/>
                  <a:gd name="connsiteY5" fmla="*/ 534900 h 624504"/>
                  <a:gd name="connsiteX6" fmla="*/ 349779 w 791212"/>
                  <a:gd name="connsiteY6" fmla="*/ 623800 h 624504"/>
                  <a:gd name="connsiteX7" fmla="*/ 524404 w 791212"/>
                  <a:gd name="connsiteY7" fmla="*/ 576175 h 624504"/>
                  <a:gd name="connsiteX8" fmla="*/ 711729 w 791212"/>
                  <a:gd name="connsiteY8" fmla="*/ 569825 h 624504"/>
                  <a:gd name="connsiteX9" fmla="*/ 733954 w 791212"/>
                  <a:gd name="connsiteY9" fmla="*/ 414250 h 624504"/>
                  <a:gd name="connsiteX10" fmla="*/ 791104 w 791212"/>
                  <a:gd name="connsiteY10" fmla="*/ 315825 h 624504"/>
                  <a:gd name="connsiteX11" fmla="*/ 718079 w 791212"/>
                  <a:gd name="connsiteY11" fmla="*/ 204700 h 624504"/>
                  <a:gd name="connsiteX12" fmla="*/ 711729 w 791212"/>
                  <a:gd name="connsiteY12" fmla="*/ 36425 h 624504"/>
                  <a:gd name="connsiteX13" fmla="*/ 597429 w 791212"/>
                  <a:gd name="connsiteY13" fmla="*/ 1500 h 624504"/>
                  <a:gd name="connsiteX14" fmla="*/ 483129 w 791212"/>
                  <a:gd name="connsiteY14" fmla="*/ 26900 h 624504"/>
                  <a:gd name="connsiteX15" fmla="*/ 359304 w 791212"/>
                  <a:gd name="connsiteY15" fmla="*/ 1500 h 624504"/>
                  <a:gd name="connsiteX16" fmla="*/ 267229 w 791212"/>
                  <a:gd name="connsiteY16" fmla="*/ 42775 h 624504"/>
                  <a:gd name="connsiteX17" fmla="*/ 133879 w 791212"/>
                  <a:gd name="connsiteY17" fmla="*/ 68175 h 624504"/>
                  <a:gd name="connsiteX0" fmla="*/ 133879 w 791212"/>
                  <a:gd name="connsiteY0" fmla="*/ 68175 h 624504"/>
                  <a:gd name="connsiteX1" fmla="*/ 105304 w 791212"/>
                  <a:gd name="connsiteY1" fmla="*/ 182475 h 624504"/>
                  <a:gd name="connsiteX2" fmla="*/ 529 w 791212"/>
                  <a:gd name="connsiteY2" fmla="*/ 265025 h 624504"/>
                  <a:gd name="connsiteX3" fmla="*/ 64029 w 791212"/>
                  <a:gd name="connsiteY3" fmla="*/ 382500 h 624504"/>
                  <a:gd name="connsiteX4" fmla="*/ 48154 w 791212"/>
                  <a:gd name="connsiteY4" fmla="*/ 506325 h 624504"/>
                  <a:gd name="connsiteX5" fmla="*/ 222779 w 791212"/>
                  <a:gd name="connsiteY5" fmla="*/ 534900 h 624504"/>
                  <a:gd name="connsiteX6" fmla="*/ 349779 w 791212"/>
                  <a:gd name="connsiteY6" fmla="*/ 623800 h 624504"/>
                  <a:gd name="connsiteX7" fmla="*/ 524404 w 791212"/>
                  <a:gd name="connsiteY7" fmla="*/ 576175 h 624504"/>
                  <a:gd name="connsiteX8" fmla="*/ 711729 w 791212"/>
                  <a:gd name="connsiteY8" fmla="*/ 569825 h 624504"/>
                  <a:gd name="connsiteX9" fmla="*/ 733954 w 791212"/>
                  <a:gd name="connsiteY9" fmla="*/ 414250 h 624504"/>
                  <a:gd name="connsiteX10" fmla="*/ 791104 w 791212"/>
                  <a:gd name="connsiteY10" fmla="*/ 315825 h 624504"/>
                  <a:gd name="connsiteX11" fmla="*/ 718079 w 791212"/>
                  <a:gd name="connsiteY11" fmla="*/ 204700 h 624504"/>
                  <a:gd name="connsiteX12" fmla="*/ 711729 w 791212"/>
                  <a:gd name="connsiteY12" fmla="*/ 36425 h 624504"/>
                  <a:gd name="connsiteX13" fmla="*/ 597429 w 791212"/>
                  <a:gd name="connsiteY13" fmla="*/ 1500 h 624504"/>
                  <a:gd name="connsiteX14" fmla="*/ 483129 w 791212"/>
                  <a:gd name="connsiteY14" fmla="*/ 26900 h 624504"/>
                  <a:gd name="connsiteX15" fmla="*/ 359304 w 791212"/>
                  <a:gd name="connsiteY15" fmla="*/ 1500 h 624504"/>
                  <a:gd name="connsiteX16" fmla="*/ 267229 w 791212"/>
                  <a:gd name="connsiteY16" fmla="*/ 42775 h 624504"/>
                  <a:gd name="connsiteX17" fmla="*/ 133879 w 791212"/>
                  <a:gd name="connsiteY17" fmla="*/ 68175 h 624504"/>
                  <a:gd name="connsiteX0" fmla="*/ 133879 w 791212"/>
                  <a:gd name="connsiteY0" fmla="*/ 67753 h 624082"/>
                  <a:gd name="connsiteX1" fmla="*/ 105304 w 791212"/>
                  <a:gd name="connsiteY1" fmla="*/ 182053 h 624082"/>
                  <a:gd name="connsiteX2" fmla="*/ 529 w 791212"/>
                  <a:gd name="connsiteY2" fmla="*/ 264603 h 624082"/>
                  <a:gd name="connsiteX3" fmla="*/ 64029 w 791212"/>
                  <a:gd name="connsiteY3" fmla="*/ 382078 h 624082"/>
                  <a:gd name="connsiteX4" fmla="*/ 48154 w 791212"/>
                  <a:gd name="connsiteY4" fmla="*/ 505903 h 624082"/>
                  <a:gd name="connsiteX5" fmla="*/ 222779 w 791212"/>
                  <a:gd name="connsiteY5" fmla="*/ 534478 h 624082"/>
                  <a:gd name="connsiteX6" fmla="*/ 349779 w 791212"/>
                  <a:gd name="connsiteY6" fmla="*/ 623378 h 624082"/>
                  <a:gd name="connsiteX7" fmla="*/ 524404 w 791212"/>
                  <a:gd name="connsiteY7" fmla="*/ 575753 h 624082"/>
                  <a:gd name="connsiteX8" fmla="*/ 711729 w 791212"/>
                  <a:gd name="connsiteY8" fmla="*/ 569403 h 624082"/>
                  <a:gd name="connsiteX9" fmla="*/ 733954 w 791212"/>
                  <a:gd name="connsiteY9" fmla="*/ 413828 h 624082"/>
                  <a:gd name="connsiteX10" fmla="*/ 791104 w 791212"/>
                  <a:gd name="connsiteY10" fmla="*/ 315403 h 624082"/>
                  <a:gd name="connsiteX11" fmla="*/ 718079 w 791212"/>
                  <a:gd name="connsiteY11" fmla="*/ 204278 h 624082"/>
                  <a:gd name="connsiteX12" fmla="*/ 711729 w 791212"/>
                  <a:gd name="connsiteY12" fmla="*/ 36003 h 624082"/>
                  <a:gd name="connsiteX13" fmla="*/ 597429 w 791212"/>
                  <a:gd name="connsiteY13" fmla="*/ 1078 h 624082"/>
                  <a:gd name="connsiteX14" fmla="*/ 483129 w 791212"/>
                  <a:gd name="connsiteY14" fmla="*/ 42353 h 624082"/>
                  <a:gd name="connsiteX15" fmla="*/ 359304 w 791212"/>
                  <a:gd name="connsiteY15" fmla="*/ 1078 h 624082"/>
                  <a:gd name="connsiteX16" fmla="*/ 267229 w 791212"/>
                  <a:gd name="connsiteY16" fmla="*/ 42353 h 624082"/>
                  <a:gd name="connsiteX17" fmla="*/ 133879 w 791212"/>
                  <a:gd name="connsiteY17" fmla="*/ 67753 h 624082"/>
                  <a:gd name="connsiteX0" fmla="*/ 133879 w 791212"/>
                  <a:gd name="connsiteY0" fmla="*/ 68348 h 624677"/>
                  <a:gd name="connsiteX1" fmla="*/ 105304 w 791212"/>
                  <a:gd name="connsiteY1" fmla="*/ 182648 h 624677"/>
                  <a:gd name="connsiteX2" fmla="*/ 529 w 791212"/>
                  <a:gd name="connsiteY2" fmla="*/ 265198 h 624677"/>
                  <a:gd name="connsiteX3" fmla="*/ 64029 w 791212"/>
                  <a:gd name="connsiteY3" fmla="*/ 382673 h 624677"/>
                  <a:gd name="connsiteX4" fmla="*/ 48154 w 791212"/>
                  <a:gd name="connsiteY4" fmla="*/ 506498 h 624677"/>
                  <a:gd name="connsiteX5" fmla="*/ 222779 w 791212"/>
                  <a:gd name="connsiteY5" fmla="*/ 535073 h 624677"/>
                  <a:gd name="connsiteX6" fmla="*/ 349779 w 791212"/>
                  <a:gd name="connsiteY6" fmla="*/ 623973 h 624677"/>
                  <a:gd name="connsiteX7" fmla="*/ 524404 w 791212"/>
                  <a:gd name="connsiteY7" fmla="*/ 576348 h 624677"/>
                  <a:gd name="connsiteX8" fmla="*/ 711729 w 791212"/>
                  <a:gd name="connsiteY8" fmla="*/ 569998 h 624677"/>
                  <a:gd name="connsiteX9" fmla="*/ 733954 w 791212"/>
                  <a:gd name="connsiteY9" fmla="*/ 414423 h 624677"/>
                  <a:gd name="connsiteX10" fmla="*/ 791104 w 791212"/>
                  <a:gd name="connsiteY10" fmla="*/ 315998 h 624677"/>
                  <a:gd name="connsiteX11" fmla="*/ 718079 w 791212"/>
                  <a:gd name="connsiteY11" fmla="*/ 204873 h 624677"/>
                  <a:gd name="connsiteX12" fmla="*/ 660929 w 791212"/>
                  <a:gd name="connsiteY12" fmla="*/ 112798 h 624677"/>
                  <a:gd name="connsiteX13" fmla="*/ 597429 w 791212"/>
                  <a:gd name="connsiteY13" fmla="*/ 1673 h 624677"/>
                  <a:gd name="connsiteX14" fmla="*/ 483129 w 791212"/>
                  <a:gd name="connsiteY14" fmla="*/ 42948 h 624677"/>
                  <a:gd name="connsiteX15" fmla="*/ 359304 w 791212"/>
                  <a:gd name="connsiteY15" fmla="*/ 1673 h 624677"/>
                  <a:gd name="connsiteX16" fmla="*/ 267229 w 791212"/>
                  <a:gd name="connsiteY16" fmla="*/ 42948 h 624677"/>
                  <a:gd name="connsiteX17" fmla="*/ 133879 w 791212"/>
                  <a:gd name="connsiteY17" fmla="*/ 68348 h 624677"/>
                  <a:gd name="connsiteX0" fmla="*/ 133879 w 791212"/>
                  <a:gd name="connsiteY0" fmla="*/ 67849 h 624178"/>
                  <a:gd name="connsiteX1" fmla="*/ 105304 w 791212"/>
                  <a:gd name="connsiteY1" fmla="*/ 182149 h 624178"/>
                  <a:gd name="connsiteX2" fmla="*/ 529 w 791212"/>
                  <a:gd name="connsiteY2" fmla="*/ 264699 h 624178"/>
                  <a:gd name="connsiteX3" fmla="*/ 64029 w 791212"/>
                  <a:gd name="connsiteY3" fmla="*/ 382174 h 624178"/>
                  <a:gd name="connsiteX4" fmla="*/ 48154 w 791212"/>
                  <a:gd name="connsiteY4" fmla="*/ 505999 h 624178"/>
                  <a:gd name="connsiteX5" fmla="*/ 222779 w 791212"/>
                  <a:gd name="connsiteY5" fmla="*/ 534574 h 624178"/>
                  <a:gd name="connsiteX6" fmla="*/ 349779 w 791212"/>
                  <a:gd name="connsiteY6" fmla="*/ 623474 h 624178"/>
                  <a:gd name="connsiteX7" fmla="*/ 524404 w 791212"/>
                  <a:gd name="connsiteY7" fmla="*/ 575849 h 624178"/>
                  <a:gd name="connsiteX8" fmla="*/ 711729 w 791212"/>
                  <a:gd name="connsiteY8" fmla="*/ 569499 h 624178"/>
                  <a:gd name="connsiteX9" fmla="*/ 733954 w 791212"/>
                  <a:gd name="connsiteY9" fmla="*/ 413924 h 624178"/>
                  <a:gd name="connsiteX10" fmla="*/ 791104 w 791212"/>
                  <a:gd name="connsiteY10" fmla="*/ 315499 h 624178"/>
                  <a:gd name="connsiteX11" fmla="*/ 718079 w 791212"/>
                  <a:gd name="connsiteY11" fmla="*/ 204374 h 624178"/>
                  <a:gd name="connsiteX12" fmla="*/ 660929 w 791212"/>
                  <a:gd name="connsiteY12" fmla="*/ 112299 h 624178"/>
                  <a:gd name="connsiteX13" fmla="*/ 626004 w 791212"/>
                  <a:gd name="connsiteY13" fmla="*/ 29749 h 624178"/>
                  <a:gd name="connsiteX14" fmla="*/ 483129 w 791212"/>
                  <a:gd name="connsiteY14" fmla="*/ 42449 h 624178"/>
                  <a:gd name="connsiteX15" fmla="*/ 359304 w 791212"/>
                  <a:gd name="connsiteY15" fmla="*/ 1174 h 624178"/>
                  <a:gd name="connsiteX16" fmla="*/ 267229 w 791212"/>
                  <a:gd name="connsiteY16" fmla="*/ 42449 h 624178"/>
                  <a:gd name="connsiteX17" fmla="*/ 133879 w 791212"/>
                  <a:gd name="connsiteY17" fmla="*/ 67849 h 624178"/>
                  <a:gd name="connsiteX0" fmla="*/ 133879 w 800722"/>
                  <a:gd name="connsiteY0" fmla="*/ 67849 h 624178"/>
                  <a:gd name="connsiteX1" fmla="*/ 105304 w 800722"/>
                  <a:gd name="connsiteY1" fmla="*/ 182149 h 624178"/>
                  <a:gd name="connsiteX2" fmla="*/ 529 w 800722"/>
                  <a:gd name="connsiteY2" fmla="*/ 264699 h 624178"/>
                  <a:gd name="connsiteX3" fmla="*/ 64029 w 800722"/>
                  <a:gd name="connsiteY3" fmla="*/ 382174 h 624178"/>
                  <a:gd name="connsiteX4" fmla="*/ 48154 w 800722"/>
                  <a:gd name="connsiteY4" fmla="*/ 505999 h 624178"/>
                  <a:gd name="connsiteX5" fmla="*/ 222779 w 800722"/>
                  <a:gd name="connsiteY5" fmla="*/ 534574 h 624178"/>
                  <a:gd name="connsiteX6" fmla="*/ 349779 w 800722"/>
                  <a:gd name="connsiteY6" fmla="*/ 623474 h 624178"/>
                  <a:gd name="connsiteX7" fmla="*/ 524404 w 800722"/>
                  <a:gd name="connsiteY7" fmla="*/ 575849 h 624178"/>
                  <a:gd name="connsiteX8" fmla="*/ 711729 w 800722"/>
                  <a:gd name="connsiteY8" fmla="*/ 569499 h 624178"/>
                  <a:gd name="connsiteX9" fmla="*/ 733954 w 800722"/>
                  <a:gd name="connsiteY9" fmla="*/ 413924 h 624178"/>
                  <a:gd name="connsiteX10" fmla="*/ 800629 w 800722"/>
                  <a:gd name="connsiteY10" fmla="*/ 271049 h 624178"/>
                  <a:gd name="connsiteX11" fmla="*/ 718079 w 800722"/>
                  <a:gd name="connsiteY11" fmla="*/ 204374 h 624178"/>
                  <a:gd name="connsiteX12" fmla="*/ 660929 w 800722"/>
                  <a:gd name="connsiteY12" fmla="*/ 112299 h 624178"/>
                  <a:gd name="connsiteX13" fmla="*/ 626004 w 800722"/>
                  <a:gd name="connsiteY13" fmla="*/ 29749 h 624178"/>
                  <a:gd name="connsiteX14" fmla="*/ 483129 w 800722"/>
                  <a:gd name="connsiteY14" fmla="*/ 42449 h 624178"/>
                  <a:gd name="connsiteX15" fmla="*/ 359304 w 800722"/>
                  <a:gd name="connsiteY15" fmla="*/ 1174 h 624178"/>
                  <a:gd name="connsiteX16" fmla="*/ 267229 w 800722"/>
                  <a:gd name="connsiteY16" fmla="*/ 42449 h 624178"/>
                  <a:gd name="connsiteX17" fmla="*/ 133879 w 800722"/>
                  <a:gd name="connsiteY17" fmla="*/ 67849 h 624178"/>
                  <a:gd name="connsiteX0" fmla="*/ 133879 w 805550"/>
                  <a:gd name="connsiteY0" fmla="*/ 67849 h 624178"/>
                  <a:gd name="connsiteX1" fmla="*/ 105304 w 805550"/>
                  <a:gd name="connsiteY1" fmla="*/ 182149 h 624178"/>
                  <a:gd name="connsiteX2" fmla="*/ 529 w 805550"/>
                  <a:gd name="connsiteY2" fmla="*/ 264699 h 624178"/>
                  <a:gd name="connsiteX3" fmla="*/ 64029 w 805550"/>
                  <a:gd name="connsiteY3" fmla="*/ 382174 h 624178"/>
                  <a:gd name="connsiteX4" fmla="*/ 48154 w 805550"/>
                  <a:gd name="connsiteY4" fmla="*/ 505999 h 624178"/>
                  <a:gd name="connsiteX5" fmla="*/ 222779 w 805550"/>
                  <a:gd name="connsiteY5" fmla="*/ 534574 h 624178"/>
                  <a:gd name="connsiteX6" fmla="*/ 349779 w 805550"/>
                  <a:gd name="connsiteY6" fmla="*/ 623474 h 624178"/>
                  <a:gd name="connsiteX7" fmla="*/ 524404 w 805550"/>
                  <a:gd name="connsiteY7" fmla="*/ 575849 h 624178"/>
                  <a:gd name="connsiteX8" fmla="*/ 711729 w 805550"/>
                  <a:gd name="connsiteY8" fmla="*/ 569499 h 624178"/>
                  <a:gd name="connsiteX9" fmla="*/ 733954 w 805550"/>
                  <a:gd name="connsiteY9" fmla="*/ 413924 h 624178"/>
                  <a:gd name="connsiteX10" fmla="*/ 800629 w 805550"/>
                  <a:gd name="connsiteY10" fmla="*/ 271049 h 624178"/>
                  <a:gd name="connsiteX11" fmla="*/ 718079 w 805550"/>
                  <a:gd name="connsiteY11" fmla="*/ 204374 h 624178"/>
                  <a:gd name="connsiteX12" fmla="*/ 660929 w 805550"/>
                  <a:gd name="connsiteY12" fmla="*/ 112299 h 624178"/>
                  <a:gd name="connsiteX13" fmla="*/ 626004 w 805550"/>
                  <a:gd name="connsiteY13" fmla="*/ 29749 h 624178"/>
                  <a:gd name="connsiteX14" fmla="*/ 483129 w 805550"/>
                  <a:gd name="connsiteY14" fmla="*/ 42449 h 624178"/>
                  <a:gd name="connsiteX15" fmla="*/ 359304 w 805550"/>
                  <a:gd name="connsiteY15" fmla="*/ 1174 h 624178"/>
                  <a:gd name="connsiteX16" fmla="*/ 267229 w 805550"/>
                  <a:gd name="connsiteY16" fmla="*/ 42449 h 624178"/>
                  <a:gd name="connsiteX17" fmla="*/ 133879 w 805550"/>
                  <a:gd name="connsiteY17" fmla="*/ 67849 h 624178"/>
                  <a:gd name="connsiteX0" fmla="*/ 133879 w 800973"/>
                  <a:gd name="connsiteY0" fmla="*/ 67849 h 624178"/>
                  <a:gd name="connsiteX1" fmla="*/ 105304 w 800973"/>
                  <a:gd name="connsiteY1" fmla="*/ 182149 h 624178"/>
                  <a:gd name="connsiteX2" fmla="*/ 529 w 800973"/>
                  <a:gd name="connsiteY2" fmla="*/ 264699 h 624178"/>
                  <a:gd name="connsiteX3" fmla="*/ 64029 w 800973"/>
                  <a:gd name="connsiteY3" fmla="*/ 382174 h 624178"/>
                  <a:gd name="connsiteX4" fmla="*/ 48154 w 800973"/>
                  <a:gd name="connsiteY4" fmla="*/ 505999 h 624178"/>
                  <a:gd name="connsiteX5" fmla="*/ 222779 w 800973"/>
                  <a:gd name="connsiteY5" fmla="*/ 534574 h 624178"/>
                  <a:gd name="connsiteX6" fmla="*/ 349779 w 800973"/>
                  <a:gd name="connsiteY6" fmla="*/ 623474 h 624178"/>
                  <a:gd name="connsiteX7" fmla="*/ 524404 w 800973"/>
                  <a:gd name="connsiteY7" fmla="*/ 575849 h 624178"/>
                  <a:gd name="connsiteX8" fmla="*/ 711729 w 800973"/>
                  <a:gd name="connsiteY8" fmla="*/ 569499 h 624178"/>
                  <a:gd name="connsiteX9" fmla="*/ 733954 w 800973"/>
                  <a:gd name="connsiteY9" fmla="*/ 413924 h 624178"/>
                  <a:gd name="connsiteX10" fmla="*/ 800629 w 800973"/>
                  <a:gd name="connsiteY10" fmla="*/ 271049 h 624178"/>
                  <a:gd name="connsiteX11" fmla="*/ 702204 w 800973"/>
                  <a:gd name="connsiteY11" fmla="*/ 204374 h 624178"/>
                  <a:gd name="connsiteX12" fmla="*/ 660929 w 800973"/>
                  <a:gd name="connsiteY12" fmla="*/ 112299 h 624178"/>
                  <a:gd name="connsiteX13" fmla="*/ 626004 w 800973"/>
                  <a:gd name="connsiteY13" fmla="*/ 29749 h 624178"/>
                  <a:gd name="connsiteX14" fmla="*/ 483129 w 800973"/>
                  <a:gd name="connsiteY14" fmla="*/ 42449 h 624178"/>
                  <a:gd name="connsiteX15" fmla="*/ 359304 w 800973"/>
                  <a:gd name="connsiteY15" fmla="*/ 1174 h 624178"/>
                  <a:gd name="connsiteX16" fmla="*/ 267229 w 800973"/>
                  <a:gd name="connsiteY16" fmla="*/ 42449 h 624178"/>
                  <a:gd name="connsiteX17" fmla="*/ 133879 w 800973"/>
                  <a:gd name="connsiteY17" fmla="*/ 67849 h 624178"/>
                  <a:gd name="connsiteX0" fmla="*/ 133879 w 800982"/>
                  <a:gd name="connsiteY0" fmla="*/ 67849 h 624258"/>
                  <a:gd name="connsiteX1" fmla="*/ 105304 w 800982"/>
                  <a:gd name="connsiteY1" fmla="*/ 182149 h 624258"/>
                  <a:gd name="connsiteX2" fmla="*/ 529 w 800982"/>
                  <a:gd name="connsiteY2" fmla="*/ 264699 h 624258"/>
                  <a:gd name="connsiteX3" fmla="*/ 64029 w 800982"/>
                  <a:gd name="connsiteY3" fmla="*/ 382174 h 624258"/>
                  <a:gd name="connsiteX4" fmla="*/ 48154 w 800982"/>
                  <a:gd name="connsiteY4" fmla="*/ 505999 h 624258"/>
                  <a:gd name="connsiteX5" fmla="*/ 222779 w 800982"/>
                  <a:gd name="connsiteY5" fmla="*/ 534574 h 624258"/>
                  <a:gd name="connsiteX6" fmla="*/ 349779 w 800982"/>
                  <a:gd name="connsiteY6" fmla="*/ 623474 h 624258"/>
                  <a:gd name="connsiteX7" fmla="*/ 524404 w 800982"/>
                  <a:gd name="connsiteY7" fmla="*/ 575849 h 624258"/>
                  <a:gd name="connsiteX8" fmla="*/ 702204 w 800982"/>
                  <a:gd name="connsiteY8" fmla="*/ 537749 h 624258"/>
                  <a:gd name="connsiteX9" fmla="*/ 733954 w 800982"/>
                  <a:gd name="connsiteY9" fmla="*/ 413924 h 624258"/>
                  <a:gd name="connsiteX10" fmla="*/ 800629 w 800982"/>
                  <a:gd name="connsiteY10" fmla="*/ 271049 h 624258"/>
                  <a:gd name="connsiteX11" fmla="*/ 702204 w 800982"/>
                  <a:gd name="connsiteY11" fmla="*/ 204374 h 624258"/>
                  <a:gd name="connsiteX12" fmla="*/ 660929 w 800982"/>
                  <a:gd name="connsiteY12" fmla="*/ 112299 h 624258"/>
                  <a:gd name="connsiteX13" fmla="*/ 626004 w 800982"/>
                  <a:gd name="connsiteY13" fmla="*/ 29749 h 624258"/>
                  <a:gd name="connsiteX14" fmla="*/ 483129 w 800982"/>
                  <a:gd name="connsiteY14" fmla="*/ 42449 h 624258"/>
                  <a:gd name="connsiteX15" fmla="*/ 359304 w 800982"/>
                  <a:gd name="connsiteY15" fmla="*/ 1174 h 624258"/>
                  <a:gd name="connsiteX16" fmla="*/ 267229 w 800982"/>
                  <a:gd name="connsiteY16" fmla="*/ 42449 h 624258"/>
                  <a:gd name="connsiteX17" fmla="*/ 133879 w 800982"/>
                  <a:gd name="connsiteY17" fmla="*/ 67849 h 624258"/>
                  <a:gd name="connsiteX0" fmla="*/ 121278 w 788381"/>
                  <a:gd name="connsiteY0" fmla="*/ 67849 h 624258"/>
                  <a:gd name="connsiteX1" fmla="*/ 92703 w 788381"/>
                  <a:gd name="connsiteY1" fmla="*/ 182149 h 624258"/>
                  <a:gd name="connsiteX2" fmla="*/ 628 w 788381"/>
                  <a:gd name="connsiteY2" fmla="*/ 271049 h 624258"/>
                  <a:gd name="connsiteX3" fmla="*/ 51428 w 788381"/>
                  <a:gd name="connsiteY3" fmla="*/ 382174 h 624258"/>
                  <a:gd name="connsiteX4" fmla="*/ 35553 w 788381"/>
                  <a:gd name="connsiteY4" fmla="*/ 505999 h 624258"/>
                  <a:gd name="connsiteX5" fmla="*/ 210178 w 788381"/>
                  <a:gd name="connsiteY5" fmla="*/ 534574 h 624258"/>
                  <a:gd name="connsiteX6" fmla="*/ 337178 w 788381"/>
                  <a:gd name="connsiteY6" fmla="*/ 623474 h 624258"/>
                  <a:gd name="connsiteX7" fmla="*/ 511803 w 788381"/>
                  <a:gd name="connsiteY7" fmla="*/ 575849 h 624258"/>
                  <a:gd name="connsiteX8" fmla="*/ 689603 w 788381"/>
                  <a:gd name="connsiteY8" fmla="*/ 537749 h 624258"/>
                  <a:gd name="connsiteX9" fmla="*/ 721353 w 788381"/>
                  <a:gd name="connsiteY9" fmla="*/ 413924 h 624258"/>
                  <a:gd name="connsiteX10" fmla="*/ 788028 w 788381"/>
                  <a:gd name="connsiteY10" fmla="*/ 271049 h 624258"/>
                  <a:gd name="connsiteX11" fmla="*/ 689603 w 788381"/>
                  <a:gd name="connsiteY11" fmla="*/ 204374 h 624258"/>
                  <a:gd name="connsiteX12" fmla="*/ 648328 w 788381"/>
                  <a:gd name="connsiteY12" fmla="*/ 112299 h 624258"/>
                  <a:gd name="connsiteX13" fmla="*/ 613403 w 788381"/>
                  <a:gd name="connsiteY13" fmla="*/ 29749 h 624258"/>
                  <a:gd name="connsiteX14" fmla="*/ 470528 w 788381"/>
                  <a:gd name="connsiteY14" fmla="*/ 42449 h 624258"/>
                  <a:gd name="connsiteX15" fmla="*/ 346703 w 788381"/>
                  <a:gd name="connsiteY15" fmla="*/ 1174 h 624258"/>
                  <a:gd name="connsiteX16" fmla="*/ 254628 w 788381"/>
                  <a:gd name="connsiteY16" fmla="*/ 42449 h 624258"/>
                  <a:gd name="connsiteX17" fmla="*/ 121278 w 788381"/>
                  <a:gd name="connsiteY17" fmla="*/ 67849 h 624258"/>
                  <a:gd name="connsiteX0" fmla="*/ 125306 w 792409"/>
                  <a:gd name="connsiteY0" fmla="*/ 67849 h 624258"/>
                  <a:gd name="connsiteX1" fmla="*/ 96731 w 792409"/>
                  <a:gd name="connsiteY1" fmla="*/ 182149 h 624258"/>
                  <a:gd name="connsiteX2" fmla="*/ 4656 w 792409"/>
                  <a:gd name="connsiteY2" fmla="*/ 271049 h 624258"/>
                  <a:gd name="connsiteX3" fmla="*/ 55456 w 792409"/>
                  <a:gd name="connsiteY3" fmla="*/ 382174 h 624258"/>
                  <a:gd name="connsiteX4" fmla="*/ 39581 w 792409"/>
                  <a:gd name="connsiteY4" fmla="*/ 505999 h 624258"/>
                  <a:gd name="connsiteX5" fmla="*/ 214206 w 792409"/>
                  <a:gd name="connsiteY5" fmla="*/ 534574 h 624258"/>
                  <a:gd name="connsiteX6" fmla="*/ 341206 w 792409"/>
                  <a:gd name="connsiteY6" fmla="*/ 623474 h 624258"/>
                  <a:gd name="connsiteX7" fmla="*/ 515831 w 792409"/>
                  <a:gd name="connsiteY7" fmla="*/ 575849 h 624258"/>
                  <a:gd name="connsiteX8" fmla="*/ 693631 w 792409"/>
                  <a:gd name="connsiteY8" fmla="*/ 537749 h 624258"/>
                  <a:gd name="connsiteX9" fmla="*/ 725381 w 792409"/>
                  <a:gd name="connsiteY9" fmla="*/ 413924 h 624258"/>
                  <a:gd name="connsiteX10" fmla="*/ 792056 w 792409"/>
                  <a:gd name="connsiteY10" fmla="*/ 271049 h 624258"/>
                  <a:gd name="connsiteX11" fmla="*/ 693631 w 792409"/>
                  <a:gd name="connsiteY11" fmla="*/ 204374 h 624258"/>
                  <a:gd name="connsiteX12" fmla="*/ 652356 w 792409"/>
                  <a:gd name="connsiteY12" fmla="*/ 112299 h 624258"/>
                  <a:gd name="connsiteX13" fmla="*/ 617431 w 792409"/>
                  <a:gd name="connsiteY13" fmla="*/ 29749 h 624258"/>
                  <a:gd name="connsiteX14" fmla="*/ 474556 w 792409"/>
                  <a:gd name="connsiteY14" fmla="*/ 42449 h 624258"/>
                  <a:gd name="connsiteX15" fmla="*/ 350731 w 792409"/>
                  <a:gd name="connsiteY15" fmla="*/ 1174 h 624258"/>
                  <a:gd name="connsiteX16" fmla="*/ 258656 w 792409"/>
                  <a:gd name="connsiteY16" fmla="*/ 42449 h 624258"/>
                  <a:gd name="connsiteX17" fmla="*/ 125306 w 792409"/>
                  <a:gd name="connsiteY17" fmla="*/ 67849 h 624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92409" h="624258">
                    <a:moveTo>
                      <a:pt x="125306" y="67849"/>
                    </a:moveTo>
                    <a:cubicBezTo>
                      <a:pt x="69743" y="107007"/>
                      <a:pt x="116839" y="148282"/>
                      <a:pt x="96731" y="182149"/>
                    </a:cubicBezTo>
                    <a:cubicBezTo>
                      <a:pt x="76623" y="216016"/>
                      <a:pt x="27410" y="228186"/>
                      <a:pt x="4656" y="271049"/>
                    </a:cubicBezTo>
                    <a:cubicBezTo>
                      <a:pt x="-18098" y="313912"/>
                      <a:pt x="49635" y="343016"/>
                      <a:pt x="55456" y="382174"/>
                    </a:cubicBezTo>
                    <a:cubicBezTo>
                      <a:pt x="61277" y="421332"/>
                      <a:pt x="13123" y="480599"/>
                      <a:pt x="39581" y="505999"/>
                    </a:cubicBezTo>
                    <a:cubicBezTo>
                      <a:pt x="66039" y="531399"/>
                      <a:pt x="163935" y="514995"/>
                      <a:pt x="214206" y="534574"/>
                    </a:cubicBezTo>
                    <a:cubicBezTo>
                      <a:pt x="264477" y="554153"/>
                      <a:pt x="290935" y="616595"/>
                      <a:pt x="341206" y="623474"/>
                    </a:cubicBezTo>
                    <a:cubicBezTo>
                      <a:pt x="391477" y="630353"/>
                      <a:pt x="457094" y="590137"/>
                      <a:pt x="515831" y="575849"/>
                    </a:cubicBezTo>
                    <a:cubicBezTo>
                      <a:pt x="574569" y="561562"/>
                      <a:pt x="639656" y="567911"/>
                      <a:pt x="693631" y="537749"/>
                    </a:cubicBezTo>
                    <a:cubicBezTo>
                      <a:pt x="747606" y="507587"/>
                      <a:pt x="708977" y="458374"/>
                      <a:pt x="725381" y="413924"/>
                    </a:cubicBezTo>
                    <a:cubicBezTo>
                      <a:pt x="741785" y="369474"/>
                      <a:pt x="797348" y="305974"/>
                      <a:pt x="792056" y="271049"/>
                    </a:cubicBezTo>
                    <a:cubicBezTo>
                      <a:pt x="786764" y="236124"/>
                      <a:pt x="716914" y="230832"/>
                      <a:pt x="693631" y="204374"/>
                    </a:cubicBezTo>
                    <a:cubicBezTo>
                      <a:pt x="670348" y="177916"/>
                      <a:pt x="665056" y="141403"/>
                      <a:pt x="652356" y="112299"/>
                    </a:cubicBezTo>
                    <a:cubicBezTo>
                      <a:pt x="639656" y="83195"/>
                      <a:pt x="647064" y="41391"/>
                      <a:pt x="617431" y="29749"/>
                    </a:cubicBezTo>
                    <a:cubicBezTo>
                      <a:pt x="587798" y="18107"/>
                      <a:pt x="519006" y="47212"/>
                      <a:pt x="474556" y="42449"/>
                    </a:cubicBezTo>
                    <a:cubicBezTo>
                      <a:pt x="430106" y="37687"/>
                      <a:pt x="424814" y="-7822"/>
                      <a:pt x="350731" y="1174"/>
                    </a:cubicBezTo>
                    <a:cubicBezTo>
                      <a:pt x="314748" y="3820"/>
                      <a:pt x="296227" y="31337"/>
                      <a:pt x="258656" y="42449"/>
                    </a:cubicBezTo>
                    <a:cubicBezTo>
                      <a:pt x="221085" y="53562"/>
                      <a:pt x="180869" y="28691"/>
                      <a:pt x="125306" y="6784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CC2ED7C7-F6AF-447C-B481-4588A4F2D0FD}"/>
                  </a:ext>
                </a:extLst>
              </p:cNvPr>
              <p:cNvSpPr/>
              <p:nvPr/>
            </p:nvSpPr>
            <p:spPr>
              <a:xfrm>
                <a:off x="1210421" y="1301423"/>
                <a:ext cx="436064" cy="33336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6600"/>
                  </a:gs>
                  <a:gs pos="0">
                    <a:srgbClr val="FFCC00"/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07190827-5A28-420E-9360-7B70A69C65DF}"/>
                  </a:ext>
                </a:extLst>
              </p:cNvPr>
              <p:cNvSpPr/>
              <p:nvPr/>
            </p:nvSpPr>
            <p:spPr>
              <a:xfrm>
                <a:off x="1469230" y="1329908"/>
                <a:ext cx="60927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pptxe62_トッピングカレーのイラスト</dc:title>
  <dc:subject>pptxe62_トッピングカレーのイラスト</dc:subject>
  <dc:creator>でじけろお</dc:creator>
  <cp:revision>1</cp:revision>
  <dcterms:created xsi:type="dcterms:W3CDTF">2018-05-20T00:31:01Z</dcterms:created>
  <dcterms:modified xsi:type="dcterms:W3CDTF">2020-09-03T07:03:50Z</dcterms:modified>
  <cp:version>1</cp:version>
</cp:coreProperties>
</file>